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1" r:id="rId6"/>
    <p:sldId id="262" r:id="rId7"/>
    <p:sldId id="263" r:id="rId8"/>
    <p:sldId id="264" r:id="rId9"/>
    <p:sldId id="265" r:id="rId10"/>
    <p:sldId id="266" r:id="rId11"/>
    <p:sldId id="267" r:id="rId12"/>
    <p:sldId id="288"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0" r:id="rId29"/>
    <p:sldId id="284" r:id="rId30"/>
    <p:sldId id="289" r:id="rId31"/>
    <p:sldId id="285" r:id="rId32"/>
    <p:sldId id="286" r:id="rId33"/>
    <p:sldId id="287"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Ольга" initials="О" lastIdx="1" clrIdx="0">
    <p:extLst>
      <p:ext uri="{19B8F6BF-5375-455C-9EA6-DF929625EA0E}">
        <p15:presenceInfo xmlns:p15="http://schemas.microsoft.com/office/powerpoint/2012/main" xmlns="" userId="Ольг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16" autoAdjust="0"/>
    <p:restoredTop sz="94660"/>
  </p:normalViewPr>
  <p:slideViewPr>
    <p:cSldViewPr snapToGrid="0">
      <p:cViewPr varScale="1">
        <p:scale>
          <a:sx n="60" d="100"/>
          <a:sy n="60" d="100"/>
        </p:scale>
        <p:origin x="-78" y="-35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6C4B93A-170A-430C-8E33-7BEE2750328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660BA756-721D-4AAC-B525-A1E8B2C2AB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EB8BF8EE-51EE-4A15-827F-9C127C7194C2}"/>
              </a:ext>
            </a:extLst>
          </p:cNvPr>
          <p:cNvSpPr>
            <a:spLocks noGrp="1"/>
          </p:cNvSpPr>
          <p:nvPr>
            <p:ph type="dt" sz="half" idx="10"/>
          </p:nvPr>
        </p:nvSpPr>
        <p:spPr/>
        <p:txBody>
          <a:bodyPr/>
          <a:lstStyle/>
          <a:p>
            <a:fld id="{7BBAF94D-649F-48A1-AF8C-5E6118D09EF0}" type="datetimeFigureOut">
              <a:rPr lang="ru-RU" smtClean="0"/>
              <a:pPr/>
              <a:t>07.12.2020</a:t>
            </a:fld>
            <a:endParaRPr lang="ru-RU"/>
          </a:p>
        </p:txBody>
      </p:sp>
      <p:sp>
        <p:nvSpPr>
          <p:cNvPr id="5" name="Нижний колонтитул 4">
            <a:extLst>
              <a:ext uri="{FF2B5EF4-FFF2-40B4-BE49-F238E27FC236}">
                <a16:creationId xmlns:a16="http://schemas.microsoft.com/office/drawing/2014/main" xmlns="" id="{6608F229-F68C-4250-B1FE-E918DC1316F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6482088-5149-40A2-9321-479E73282D3E}"/>
              </a:ext>
            </a:extLst>
          </p:cNvPr>
          <p:cNvSpPr>
            <a:spLocks noGrp="1"/>
          </p:cNvSpPr>
          <p:nvPr>
            <p:ph type="sldNum" sz="quarter" idx="12"/>
          </p:nvPr>
        </p:nvSpPr>
        <p:spPr/>
        <p:txBody>
          <a:bodyPr/>
          <a:lstStyle/>
          <a:p>
            <a:fld id="{FC9CD27A-9CBC-4991-8D4B-BED87E26E9EF}" type="slidenum">
              <a:rPr lang="ru-RU" smtClean="0"/>
              <a:pPr/>
              <a:t>‹#›</a:t>
            </a:fld>
            <a:endParaRPr lang="ru-RU"/>
          </a:p>
        </p:txBody>
      </p:sp>
    </p:spTree>
    <p:extLst>
      <p:ext uri="{BB962C8B-B14F-4D97-AF65-F5344CB8AC3E}">
        <p14:creationId xmlns:p14="http://schemas.microsoft.com/office/powerpoint/2010/main" xmlns="" val="608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7B90364-4E63-4AFB-9A2E-9331AE0A980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AA7C85F0-8C1D-4E26-AD27-D2C29DFDC21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01EE241-A99F-4144-B577-254F8F5C70D1}"/>
              </a:ext>
            </a:extLst>
          </p:cNvPr>
          <p:cNvSpPr>
            <a:spLocks noGrp="1"/>
          </p:cNvSpPr>
          <p:nvPr>
            <p:ph type="dt" sz="half" idx="10"/>
          </p:nvPr>
        </p:nvSpPr>
        <p:spPr/>
        <p:txBody>
          <a:bodyPr/>
          <a:lstStyle/>
          <a:p>
            <a:fld id="{7BBAF94D-649F-48A1-AF8C-5E6118D09EF0}" type="datetimeFigureOut">
              <a:rPr lang="ru-RU" smtClean="0"/>
              <a:pPr/>
              <a:t>07.12.2020</a:t>
            </a:fld>
            <a:endParaRPr lang="ru-RU"/>
          </a:p>
        </p:txBody>
      </p:sp>
      <p:sp>
        <p:nvSpPr>
          <p:cNvPr id="5" name="Нижний колонтитул 4">
            <a:extLst>
              <a:ext uri="{FF2B5EF4-FFF2-40B4-BE49-F238E27FC236}">
                <a16:creationId xmlns:a16="http://schemas.microsoft.com/office/drawing/2014/main" xmlns="" id="{AFE57645-D61B-44B1-9C62-1BC14F2C2A2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780351A-794F-4F90-89B2-20597876C7C1}"/>
              </a:ext>
            </a:extLst>
          </p:cNvPr>
          <p:cNvSpPr>
            <a:spLocks noGrp="1"/>
          </p:cNvSpPr>
          <p:nvPr>
            <p:ph type="sldNum" sz="quarter" idx="12"/>
          </p:nvPr>
        </p:nvSpPr>
        <p:spPr/>
        <p:txBody>
          <a:bodyPr/>
          <a:lstStyle/>
          <a:p>
            <a:fld id="{FC9CD27A-9CBC-4991-8D4B-BED87E26E9EF}" type="slidenum">
              <a:rPr lang="ru-RU" smtClean="0"/>
              <a:pPr/>
              <a:t>‹#›</a:t>
            </a:fld>
            <a:endParaRPr lang="ru-RU"/>
          </a:p>
        </p:txBody>
      </p:sp>
    </p:spTree>
    <p:extLst>
      <p:ext uri="{BB962C8B-B14F-4D97-AF65-F5344CB8AC3E}">
        <p14:creationId xmlns:p14="http://schemas.microsoft.com/office/powerpoint/2010/main" xmlns="" val="25563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286BE739-A41F-4DE2-8D98-F57B7E39F15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B9CE4019-8891-457A-9389-8C782BA2800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89A7155-4EB9-4E3B-9246-95BDB704DC33}"/>
              </a:ext>
            </a:extLst>
          </p:cNvPr>
          <p:cNvSpPr>
            <a:spLocks noGrp="1"/>
          </p:cNvSpPr>
          <p:nvPr>
            <p:ph type="dt" sz="half" idx="10"/>
          </p:nvPr>
        </p:nvSpPr>
        <p:spPr/>
        <p:txBody>
          <a:bodyPr/>
          <a:lstStyle/>
          <a:p>
            <a:fld id="{7BBAF94D-649F-48A1-AF8C-5E6118D09EF0}" type="datetimeFigureOut">
              <a:rPr lang="ru-RU" smtClean="0"/>
              <a:pPr/>
              <a:t>07.12.2020</a:t>
            </a:fld>
            <a:endParaRPr lang="ru-RU"/>
          </a:p>
        </p:txBody>
      </p:sp>
      <p:sp>
        <p:nvSpPr>
          <p:cNvPr id="5" name="Нижний колонтитул 4">
            <a:extLst>
              <a:ext uri="{FF2B5EF4-FFF2-40B4-BE49-F238E27FC236}">
                <a16:creationId xmlns:a16="http://schemas.microsoft.com/office/drawing/2014/main" xmlns="" id="{44701013-68F4-450B-AE3F-2F70F94DA5F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BA7C1CB-3130-42BD-8EF2-B453A899D310}"/>
              </a:ext>
            </a:extLst>
          </p:cNvPr>
          <p:cNvSpPr>
            <a:spLocks noGrp="1"/>
          </p:cNvSpPr>
          <p:nvPr>
            <p:ph type="sldNum" sz="quarter" idx="12"/>
          </p:nvPr>
        </p:nvSpPr>
        <p:spPr/>
        <p:txBody>
          <a:bodyPr/>
          <a:lstStyle/>
          <a:p>
            <a:fld id="{FC9CD27A-9CBC-4991-8D4B-BED87E26E9EF}" type="slidenum">
              <a:rPr lang="ru-RU" smtClean="0"/>
              <a:pPr/>
              <a:t>‹#›</a:t>
            </a:fld>
            <a:endParaRPr lang="ru-RU"/>
          </a:p>
        </p:txBody>
      </p:sp>
    </p:spTree>
    <p:extLst>
      <p:ext uri="{BB962C8B-B14F-4D97-AF65-F5344CB8AC3E}">
        <p14:creationId xmlns:p14="http://schemas.microsoft.com/office/powerpoint/2010/main" xmlns="" val="111470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EE00DE-74D5-4DB6-9BA3-6F764859F8D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7E8CB27D-1917-416C-ACC2-456F01B833B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71A1A91F-541D-4AC1-800D-BB4B19CB74EC}"/>
              </a:ext>
            </a:extLst>
          </p:cNvPr>
          <p:cNvSpPr>
            <a:spLocks noGrp="1"/>
          </p:cNvSpPr>
          <p:nvPr>
            <p:ph type="dt" sz="half" idx="10"/>
          </p:nvPr>
        </p:nvSpPr>
        <p:spPr/>
        <p:txBody>
          <a:bodyPr/>
          <a:lstStyle/>
          <a:p>
            <a:fld id="{7BBAF94D-649F-48A1-AF8C-5E6118D09EF0}" type="datetimeFigureOut">
              <a:rPr lang="ru-RU" smtClean="0"/>
              <a:pPr/>
              <a:t>07.12.2020</a:t>
            </a:fld>
            <a:endParaRPr lang="ru-RU"/>
          </a:p>
        </p:txBody>
      </p:sp>
      <p:sp>
        <p:nvSpPr>
          <p:cNvPr id="5" name="Нижний колонтитул 4">
            <a:extLst>
              <a:ext uri="{FF2B5EF4-FFF2-40B4-BE49-F238E27FC236}">
                <a16:creationId xmlns:a16="http://schemas.microsoft.com/office/drawing/2014/main" xmlns="" id="{385A52A6-C2E2-4E93-8192-4A139487EF9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37F209E-319D-44FB-8C5A-0A9181D4D729}"/>
              </a:ext>
            </a:extLst>
          </p:cNvPr>
          <p:cNvSpPr>
            <a:spLocks noGrp="1"/>
          </p:cNvSpPr>
          <p:nvPr>
            <p:ph type="sldNum" sz="quarter" idx="12"/>
          </p:nvPr>
        </p:nvSpPr>
        <p:spPr/>
        <p:txBody>
          <a:bodyPr/>
          <a:lstStyle/>
          <a:p>
            <a:fld id="{FC9CD27A-9CBC-4991-8D4B-BED87E26E9EF}" type="slidenum">
              <a:rPr lang="ru-RU" smtClean="0"/>
              <a:pPr/>
              <a:t>‹#›</a:t>
            </a:fld>
            <a:endParaRPr lang="ru-RU"/>
          </a:p>
        </p:txBody>
      </p:sp>
    </p:spTree>
    <p:extLst>
      <p:ext uri="{BB962C8B-B14F-4D97-AF65-F5344CB8AC3E}">
        <p14:creationId xmlns:p14="http://schemas.microsoft.com/office/powerpoint/2010/main" xmlns="" val="36534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BDA4BD0-78C5-4F71-8D0E-68A149A50F6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0341A379-543D-40D5-B67A-8614FCBCC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9C9A5762-5F7B-4BC9-949C-1C5477B22EEE}"/>
              </a:ext>
            </a:extLst>
          </p:cNvPr>
          <p:cNvSpPr>
            <a:spLocks noGrp="1"/>
          </p:cNvSpPr>
          <p:nvPr>
            <p:ph type="dt" sz="half" idx="10"/>
          </p:nvPr>
        </p:nvSpPr>
        <p:spPr/>
        <p:txBody>
          <a:bodyPr/>
          <a:lstStyle/>
          <a:p>
            <a:fld id="{7BBAF94D-649F-48A1-AF8C-5E6118D09EF0}" type="datetimeFigureOut">
              <a:rPr lang="ru-RU" smtClean="0"/>
              <a:pPr/>
              <a:t>07.12.2020</a:t>
            </a:fld>
            <a:endParaRPr lang="ru-RU"/>
          </a:p>
        </p:txBody>
      </p:sp>
      <p:sp>
        <p:nvSpPr>
          <p:cNvPr id="5" name="Нижний колонтитул 4">
            <a:extLst>
              <a:ext uri="{FF2B5EF4-FFF2-40B4-BE49-F238E27FC236}">
                <a16:creationId xmlns:a16="http://schemas.microsoft.com/office/drawing/2014/main" xmlns="" id="{E48FBCB7-087A-4B8B-8C5D-82156FAC137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6D6AD86-A911-453D-9DA6-E8509D0CB530}"/>
              </a:ext>
            </a:extLst>
          </p:cNvPr>
          <p:cNvSpPr>
            <a:spLocks noGrp="1"/>
          </p:cNvSpPr>
          <p:nvPr>
            <p:ph type="sldNum" sz="quarter" idx="12"/>
          </p:nvPr>
        </p:nvSpPr>
        <p:spPr/>
        <p:txBody>
          <a:bodyPr/>
          <a:lstStyle/>
          <a:p>
            <a:fld id="{FC9CD27A-9CBC-4991-8D4B-BED87E26E9EF}" type="slidenum">
              <a:rPr lang="ru-RU" smtClean="0"/>
              <a:pPr/>
              <a:t>‹#›</a:t>
            </a:fld>
            <a:endParaRPr lang="ru-RU"/>
          </a:p>
        </p:txBody>
      </p:sp>
    </p:spTree>
    <p:extLst>
      <p:ext uri="{BB962C8B-B14F-4D97-AF65-F5344CB8AC3E}">
        <p14:creationId xmlns:p14="http://schemas.microsoft.com/office/powerpoint/2010/main" xmlns="" val="26614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367F702-2ED4-4968-82DD-C938F31DF7A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A14ED85A-D7F8-4F0E-9B05-B81A82D2479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7BA354C5-02E3-4A19-A87D-0B3F9D5E72A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372096DD-D3C8-483E-A63B-521F994CC901}"/>
              </a:ext>
            </a:extLst>
          </p:cNvPr>
          <p:cNvSpPr>
            <a:spLocks noGrp="1"/>
          </p:cNvSpPr>
          <p:nvPr>
            <p:ph type="dt" sz="half" idx="10"/>
          </p:nvPr>
        </p:nvSpPr>
        <p:spPr/>
        <p:txBody>
          <a:bodyPr/>
          <a:lstStyle/>
          <a:p>
            <a:fld id="{7BBAF94D-649F-48A1-AF8C-5E6118D09EF0}" type="datetimeFigureOut">
              <a:rPr lang="ru-RU" smtClean="0"/>
              <a:pPr/>
              <a:t>07.12.2020</a:t>
            </a:fld>
            <a:endParaRPr lang="ru-RU"/>
          </a:p>
        </p:txBody>
      </p:sp>
      <p:sp>
        <p:nvSpPr>
          <p:cNvPr id="6" name="Нижний колонтитул 5">
            <a:extLst>
              <a:ext uri="{FF2B5EF4-FFF2-40B4-BE49-F238E27FC236}">
                <a16:creationId xmlns:a16="http://schemas.microsoft.com/office/drawing/2014/main" xmlns="" id="{B7224591-6890-454E-A6E7-ADE66F71E29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0F7CF6B7-C105-4965-BDC2-033163CA851A}"/>
              </a:ext>
            </a:extLst>
          </p:cNvPr>
          <p:cNvSpPr>
            <a:spLocks noGrp="1"/>
          </p:cNvSpPr>
          <p:nvPr>
            <p:ph type="sldNum" sz="quarter" idx="12"/>
          </p:nvPr>
        </p:nvSpPr>
        <p:spPr/>
        <p:txBody>
          <a:bodyPr/>
          <a:lstStyle/>
          <a:p>
            <a:fld id="{FC9CD27A-9CBC-4991-8D4B-BED87E26E9EF}" type="slidenum">
              <a:rPr lang="ru-RU" smtClean="0"/>
              <a:pPr/>
              <a:t>‹#›</a:t>
            </a:fld>
            <a:endParaRPr lang="ru-RU"/>
          </a:p>
        </p:txBody>
      </p:sp>
    </p:spTree>
    <p:extLst>
      <p:ext uri="{BB962C8B-B14F-4D97-AF65-F5344CB8AC3E}">
        <p14:creationId xmlns:p14="http://schemas.microsoft.com/office/powerpoint/2010/main" xmlns="" val="114589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B6F9EAC-6D1E-476B-BD54-DA7D31F2E3E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5F4F7B93-F210-40FF-8915-1772C888CC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B6AB5B3C-443F-4A20-A868-E1B39BA1314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A8D41AFC-7C58-44D8-95F8-E804EEFC64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3DAB10A9-2356-49EB-9B46-A4B4BC24399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F621A892-33A9-48A4-97BB-9153DBA9E73C}"/>
              </a:ext>
            </a:extLst>
          </p:cNvPr>
          <p:cNvSpPr>
            <a:spLocks noGrp="1"/>
          </p:cNvSpPr>
          <p:nvPr>
            <p:ph type="dt" sz="half" idx="10"/>
          </p:nvPr>
        </p:nvSpPr>
        <p:spPr/>
        <p:txBody>
          <a:bodyPr/>
          <a:lstStyle/>
          <a:p>
            <a:fld id="{7BBAF94D-649F-48A1-AF8C-5E6118D09EF0}" type="datetimeFigureOut">
              <a:rPr lang="ru-RU" smtClean="0"/>
              <a:pPr/>
              <a:t>07.12.2020</a:t>
            </a:fld>
            <a:endParaRPr lang="ru-RU"/>
          </a:p>
        </p:txBody>
      </p:sp>
      <p:sp>
        <p:nvSpPr>
          <p:cNvPr id="8" name="Нижний колонтитул 7">
            <a:extLst>
              <a:ext uri="{FF2B5EF4-FFF2-40B4-BE49-F238E27FC236}">
                <a16:creationId xmlns:a16="http://schemas.microsoft.com/office/drawing/2014/main" xmlns="" id="{2ACBD17C-F2A5-4150-88F7-49BFBF3F919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1B5C3567-7ED2-4365-AF8F-1224B0FE7D24}"/>
              </a:ext>
            </a:extLst>
          </p:cNvPr>
          <p:cNvSpPr>
            <a:spLocks noGrp="1"/>
          </p:cNvSpPr>
          <p:nvPr>
            <p:ph type="sldNum" sz="quarter" idx="12"/>
          </p:nvPr>
        </p:nvSpPr>
        <p:spPr/>
        <p:txBody>
          <a:bodyPr/>
          <a:lstStyle/>
          <a:p>
            <a:fld id="{FC9CD27A-9CBC-4991-8D4B-BED87E26E9EF}" type="slidenum">
              <a:rPr lang="ru-RU" smtClean="0"/>
              <a:pPr/>
              <a:t>‹#›</a:t>
            </a:fld>
            <a:endParaRPr lang="ru-RU"/>
          </a:p>
        </p:txBody>
      </p:sp>
    </p:spTree>
    <p:extLst>
      <p:ext uri="{BB962C8B-B14F-4D97-AF65-F5344CB8AC3E}">
        <p14:creationId xmlns:p14="http://schemas.microsoft.com/office/powerpoint/2010/main" xmlns="" val="194194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E795047-DE43-456A-A651-B344A524E7B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28C95C63-DE42-49FE-8028-5A785F69C85E}"/>
              </a:ext>
            </a:extLst>
          </p:cNvPr>
          <p:cNvSpPr>
            <a:spLocks noGrp="1"/>
          </p:cNvSpPr>
          <p:nvPr>
            <p:ph type="dt" sz="half" idx="10"/>
          </p:nvPr>
        </p:nvSpPr>
        <p:spPr/>
        <p:txBody>
          <a:bodyPr/>
          <a:lstStyle/>
          <a:p>
            <a:fld id="{7BBAF94D-649F-48A1-AF8C-5E6118D09EF0}" type="datetimeFigureOut">
              <a:rPr lang="ru-RU" smtClean="0"/>
              <a:pPr/>
              <a:t>07.12.2020</a:t>
            </a:fld>
            <a:endParaRPr lang="ru-RU"/>
          </a:p>
        </p:txBody>
      </p:sp>
      <p:sp>
        <p:nvSpPr>
          <p:cNvPr id="4" name="Нижний колонтитул 3">
            <a:extLst>
              <a:ext uri="{FF2B5EF4-FFF2-40B4-BE49-F238E27FC236}">
                <a16:creationId xmlns:a16="http://schemas.microsoft.com/office/drawing/2014/main" xmlns="" id="{487B3B9E-901B-4FE4-959C-E763759DA41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88E4E784-5D5B-45B5-AEA1-8233C028D304}"/>
              </a:ext>
            </a:extLst>
          </p:cNvPr>
          <p:cNvSpPr>
            <a:spLocks noGrp="1"/>
          </p:cNvSpPr>
          <p:nvPr>
            <p:ph type="sldNum" sz="quarter" idx="12"/>
          </p:nvPr>
        </p:nvSpPr>
        <p:spPr/>
        <p:txBody>
          <a:bodyPr/>
          <a:lstStyle/>
          <a:p>
            <a:fld id="{FC9CD27A-9CBC-4991-8D4B-BED87E26E9EF}" type="slidenum">
              <a:rPr lang="ru-RU" smtClean="0"/>
              <a:pPr/>
              <a:t>‹#›</a:t>
            </a:fld>
            <a:endParaRPr lang="ru-RU"/>
          </a:p>
        </p:txBody>
      </p:sp>
    </p:spTree>
    <p:extLst>
      <p:ext uri="{BB962C8B-B14F-4D97-AF65-F5344CB8AC3E}">
        <p14:creationId xmlns:p14="http://schemas.microsoft.com/office/powerpoint/2010/main" xmlns="" val="212261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3B0766B2-6846-458D-9247-9A3D0830A2E2}"/>
              </a:ext>
            </a:extLst>
          </p:cNvPr>
          <p:cNvSpPr>
            <a:spLocks noGrp="1"/>
          </p:cNvSpPr>
          <p:nvPr>
            <p:ph type="dt" sz="half" idx="10"/>
          </p:nvPr>
        </p:nvSpPr>
        <p:spPr/>
        <p:txBody>
          <a:bodyPr/>
          <a:lstStyle/>
          <a:p>
            <a:fld id="{7BBAF94D-649F-48A1-AF8C-5E6118D09EF0}" type="datetimeFigureOut">
              <a:rPr lang="ru-RU" smtClean="0"/>
              <a:pPr/>
              <a:t>07.12.2020</a:t>
            </a:fld>
            <a:endParaRPr lang="ru-RU"/>
          </a:p>
        </p:txBody>
      </p:sp>
      <p:sp>
        <p:nvSpPr>
          <p:cNvPr id="3" name="Нижний колонтитул 2">
            <a:extLst>
              <a:ext uri="{FF2B5EF4-FFF2-40B4-BE49-F238E27FC236}">
                <a16:creationId xmlns:a16="http://schemas.microsoft.com/office/drawing/2014/main" xmlns="" id="{0882CCAD-05E9-4989-B62B-BC80C441713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CBBB5774-3635-468E-AD65-1BD33C2BD0E9}"/>
              </a:ext>
            </a:extLst>
          </p:cNvPr>
          <p:cNvSpPr>
            <a:spLocks noGrp="1"/>
          </p:cNvSpPr>
          <p:nvPr>
            <p:ph type="sldNum" sz="quarter" idx="12"/>
          </p:nvPr>
        </p:nvSpPr>
        <p:spPr/>
        <p:txBody>
          <a:bodyPr/>
          <a:lstStyle/>
          <a:p>
            <a:fld id="{FC9CD27A-9CBC-4991-8D4B-BED87E26E9EF}" type="slidenum">
              <a:rPr lang="ru-RU" smtClean="0"/>
              <a:pPr/>
              <a:t>‹#›</a:t>
            </a:fld>
            <a:endParaRPr lang="ru-RU"/>
          </a:p>
        </p:txBody>
      </p:sp>
    </p:spTree>
    <p:extLst>
      <p:ext uri="{BB962C8B-B14F-4D97-AF65-F5344CB8AC3E}">
        <p14:creationId xmlns:p14="http://schemas.microsoft.com/office/powerpoint/2010/main" xmlns="" val="155277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02777D-614D-483D-8601-DE9C7787FE7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0F27A5CE-B7FC-4C1E-970E-E3A6D6DEA1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44F0BF4A-6FB5-43C7-A862-6A44F089B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02AB714C-7614-4695-BDC7-89418CEF1F99}"/>
              </a:ext>
            </a:extLst>
          </p:cNvPr>
          <p:cNvSpPr>
            <a:spLocks noGrp="1"/>
          </p:cNvSpPr>
          <p:nvPr>
            <p:ph type="dt" sz="half" idx="10"/>
          </p:nvPr>
        </p:nvSpPr>
        <p:spPr/>
        <p:txBody>
          <a:bodyPr/>
          <a:lstStyle/>
          <a:p>
            <a:fld id="{7BBAF94D-649F-48A1-AF8C-5E6118D09EF0}" type="datetimeFigureOut">
              <a:rPr lang="ru-RU" smtClean="0"/>
              <a:pPr/>
              <a:t>07.12.2020</a:t>
            </a:fld>
            <a:endParaRPr lang="ru-RU"/>
          </a:p>
        </p:txBody>
      </p:sp>
      <p:sp>
        <p:nvSpPr>
          <p:cNvPr id="6" name="Нижний колонтитул 5">
            <a:extLst>
              <a:ext uri="{FF2B5EF4-FFF2-40B4-BE49-F238E27FC236}">
                <a16:creationId xmlns:a16="http://schemas.microsoft.com/office/drawing/2014/main" xmlns="" id="{317E1453-AA3F-4A48-9000-9B44624E6B0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D6229CC7-81C8-4DF4-99D4-2C75F0FA9AF7}"/>
              </a:ext>
            </a:extLst>
          </p:cNvPr>
          <p:cNvSpPr>
            <a:spLocks noGrp="1"/>
          </p:cNvSpPr>
          <p:nvPr>
            <p:ph type="sldNum" sz="quarter" idx="12"/>
          </p:nvPr>
        </p:nvSpPr>
        <p:spPr/>
        <p:txBody>
          <a:bodyPr/>
          <a:lstStyle/>
          <a:p>
            <a:fld id="{FC9CD27A-9CBC-4991-8D4B-BED87E26E9EF}" type="slidenum">
              <a:rPr lang="ru-RU" smtClean="0"/>
              <a:pPr/>
              <a:t>‹#›</a:t>
            </a:fld>
            <a:endParaRPr lang="ru-RU"/>
          </a:p>
        </p:txBody>
      </p:sp>
    </p:spTree>
    <p:extLst>
      <p:ext uri="{BB962C8B-B14F-4D97-AF65-F5344CB8AC3E}">
        <p14:creationId xmlns:p14="http://schemas.microsoft.com/office/powerpoint/2010/main" xmlns="" val="290538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C1FCB6-D806-445D-BBAA-95DCDCCE404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75A0C660-36E4-40C5-A99E-B9F3616E3F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B998BF5C-ADE2-4DF2-A2D7-9D5842163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50D33AC4-D1C4-4923-A9C0-9A1F08858AF6}"/>
              </a:ext>
            </a:extLst>
          </p:cNvPr>
          <p:cNvSpPr>
            <a:spLocks noGrp="1"/>
          </p:cNvSpPr>
          <p:nvPr>
            <p:ph type="dt" sz="half" idx="10"/>
          </p:nvPr>
        </p:nvSpPr>
        <p:spPr/>
        <p:txBody>
          <a:bodyPr/>
          <a:lstStyle/>
          <a:p>
            <a:fld id="{7BBAF94D-649F-48A1-AF8C-5E6118D09EF0}" type="datetimeFigureOut">
              <a:rPr lang="ru-RU" smtClean="0"/>
              <a:pPr/>
              <a:t>07.12.2020</a:t>
            </a:fld>
            <a:endParaRPr lang="ru-RU"/>
          </a:p>
        </p:txBody>
      </p:sp>
      <p:sp>
        <p:nvSpPr>
          <p:cNvPr id="6" name="Нижний колонтитул 5">
            <a:extLst>
              <a:ext uri="{FF2B5EF4-FFF2-40B4-BE49-F238E27FC236}">
                <a16:creationId xmlns:a16="http://schemas.microsoft.com/office/drawing/2014/main" xmlns="" id="{78936460-7542-419F-806A-BC61E37B21C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3F859F4D-4187-4B73-AB48-F6DD93DF8586}"/>
              </a:ext>
            </a:extLst>
          </p:cNvPr>
          <p:cNvSpPr>
            <a:spLocks noGrp="1"/>
          </p:cNvSpPr>
          <p:nvPr>
            <p:ph type="sldNum" sz="quarter" idx="12"/>
          </p:nvPr>
        </p:nvSpPr>
        <p:spPr/>
        <p:txBody>
          <a:bodyPr/>
          <a:lstStyle/>
          <a:p>
            <a:fld id="{FC9CD27A-9CBC-4991-8D4B-BED87E26E9EF}" type="slidenum">
              <a:rPr lang="ru-RU" smtClean="0"/>
              <a:pPr/>
              <a:t>‹#›</a:t>
            </a:fld>
            <a:endParaRPr lang="ru-RU"/>
          </a:p>
        </p:txBody>
      </p:sp>
    </p:spTree>
    <p:extLst>
      <p:ext uri="{BB962C8B-B14F-4D97-AF65-F5344CB8AC3E}">
        <p14:creationId xmlns:p14="http://schemas.microsoft.com/office/powerpoint/2010/main" xmlns="" val="527696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9522FBD-541C-46F3-B3E1-6228C33501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3DA96EDF-0FF0-4DA1-A4AB-692481AA5F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520271E-0494-48A5-9A92-E77575488F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AF94D-649F-48A1-AF8C-5E6118D09EF0}" type="datetimeFigureOut">
              <a:rPr lang="ru-RU" smtClean="0"/>
              <a:pPr/>
              <a:t>07.12.2020</a:t>
            </a:fld>
            <a:endParaRPr lang="ru-RU"/>
          </a:p>
        </p:txBody>
      </p:sp>
      <p:sp>
        <p:nvSpPr>
          <p:cNvPr id="5" name="Нижний колонтитул 4">
            <a:extLst>
              <a:ext uri="{FF2B5EF4-FFF2-40B4-BE49-F238E27FC236}">
                <a16:creationId xmlns:a16="http://schemas.microsoft.com/office/drawing/2014/main" xmlns="" id="{9EA6C1D6-FAF3-4379-A8C6-1E40338384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1E1C40EF-E0DF-461C-8738-F1DA57FBAD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CD27A-9CBC-4991-8D4B-BED87E26E9EF}" type="slidenum">
              <a:rPr lang="ru-RU" smtClean="0"/>
              <a:pPr/>
              <a:t>‹#›</a:t>
            </a:fld>
            <a:endParaRPr lang="ru-RU"/>
          </a:p>
        </p:txBody>
      </p:sp>
    </p:spTree>
    <p:extLst>
      <p:ext uri="{BB962C8B-B14F-4D97-AF65-F5344CB8AC3E}">
        <p14:creationId xmlns:p14="http://schemas.microsoft.com/office/powerpoint/2010/main" xmlns="" val="4246010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cbspodolsk.ru/" TargetMode="External"/><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hyperlink" Target="https://vk.com/biblioteki_podolsk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openDmnd">
          <a:fgClr>
            <a:schemeClr val="accent5"/>
          </a:fgClr>
          <a:bgClr>
            <a:schemeClr val="bg1"/>
          </a:bgClr>
        </a:patt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754623D6-B5C6-4FBF-B05F-959EC70F792E}"/>
              </a:ext>
            </a:extLst>
          </p:cNvPr>
          <p:cNvSpPr/>
          <p:nvPr/>
        </p:nvSpPr>
        <p:spPr>
          <a:xfrm rot="10800000" flipV="1">
            <a:off x="0" y="5054599"/>
            <a:ext cx="12192000" cy="1754326"/>
          </a:xfrm>
          <a:prstGeom prst="rect">
            <a:avLst/>
          </a:prstGeom>
          <a:solidFill>
            <a:srgbClr val="00B0F0"/>
          </a:solidFill>
        </p:spPr>
        <p:txBody>
          <a:bodyPr wrap="square" lIns="91440" tIns="45720" rIns="91440" bIns="45720">
            <a:spAutoFit/>
          </a:bodyPr>
          <a:lstStyle/>
          <a:p>
            <a:pPr algn="ctr"/>
            <a:r>
              <a:rPr lang="ru-RU"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В библиотеках </a:t>
            </a:r>
          </a:p>
          <a:p>
            <a:pPr algn="ctr"/>
            <a:r>
              <a:rPr lang="ru-RU"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Большого Подольска </a:t>
            </a:r>
          </a:p>
        </p:txBody>
      </p:sp>
      <p:pic>
        <p:nvPicPr>
          <p:cNvPr id="26" name="Рисунок 25" descr="Изображение выглядит как стол, часы, сидит, маленький&#10;&#10;Автоматически созданное описание">
            <a:extLst>
              <a:ext uri="{FF2B5EF4-FFF2-40B4-BE49-F238E27FC236}">
                <a16:creationId xmlns:a16="http://schemas.microsoft.com/office/drawing/2014/main" xmlns="" id="{37F0366B-BD99-45C8-9B9E-0C5B0D62297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01300" y="5044090"/>
            <a:ext cx="1790700" cy="1767582"/>
          </a:xfrm>
          <a:prstGeom prst="rect">
            <a:avLst/>
          </a:prstGeom>
        </p:spPr>
      </p:pic>
      <p:pic>
        <p:nvPicPr>
          <p:cNvPr id="28" name="Рисунок 27" descr="Изображение выглядит как текст, знак, припаркован, улица&#10;&#10;Автоматически созданное описание">
            <a:extLst>
              <a:ext uri="{FF2B5EF4-FFF2-40B4-BE49-F238E27FC236}">
                <a16:creationId xmlns:a16="http://schemas.microsoft.com/office/drawing/2014/main" xmlns="" id="{2003B642-24E1-4B9E-AA37-AC053F182F8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054598"/>
            <a:ext cx="1992376" cy="1746567"/>
          </a:xfrm>
          <a:prstGeom prst="rect">
            <a:avLst/>
          </a:prstGeom>
        </p:spPr>
      </p:pic>
      <p:pic>
        <p:nvPicPr>
          <p:cNvPr id="10" name="Рисунок 9">
            <a:extLst>
              <a:ext uri="{FF2B5EF4-FFF2-40B4-BE49-F238E27FC236}">
                <a16:creationId xmlns:a16="http://schemas.microsoft.com/office/drawing/2014/main" xmlns="" id="{B6CF706D-6DB1-4C5A-93C2-7BD5054B3E84}"/>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555059" y="56835"/>
            <a:ext cx="9081883" cy="4767989"/>
          </a:xfrm>
          <a:prstGeom prst="rect">
            <a:avLst/>
          </a:prstGeom>
        </p:spPr>
      </p:pic>
      <p:pic>
        <p:nvPicPr>
          <p:cNvPr id="14" name="Рисунок 13">
            <a:extLst>
              <a:ext uri="{FF2B5EF4-FFF2-40B4-BE49-F238E27FC236}">
                <a16:creationId xmlns:a16="http://schemas.microsoft.com/office/drawing/2014/main" xmlns="" id="{FD3FEBC1-1D9C-4068-9AEC-1402BA4F76F6}"/>
              </a:ext>
            </a:extLst>
          </p:cNvPr>
          <p:cNvPicPr>
            <a:picLocks noChangeAspect="1"/>
          </p:cNvPicPr>
          <p:nvPr/>
        </p:nvPicPr>
        <p:blipFill>
          <a:blip r:embed="rId5"/>
          <a:stretch>
            <a:fillRect/>
          </a:stretch>
        </p:blipFill>
        <p:spPr>
          <a:xfrm>
            <a:off x="50109" y="1876425"/>
            <a:ext cx="1504950" cy="1552575"/>
          </a:xfrm>
          <a:prstGeom prst="rect">
            <a:avLst/>
          </a:prstGeom>
        </p:spPr>
      </p:pic>
      <p:sp>
        <p:nvSpPr>
          <p:cNvPr id="13" name="Блок-схема: узел 12">
            <a:extLst>
              <a:ext uri="{FF2B5EF4-FFF2-40B4-BE49-F238E27FC236}">
                <a16:creationId xmlns:a16="http://schemas.microsoft.com/office/drawing/2014/main" xmlns="" id="{7A1042B1-86BF-46DD-8810-76FF61ADF23C}"/>
              </a:ext>
            </a:extLst>
          </p:cNvPr>
          <p:cNvSpPr/>
          <p:nvPr/>
        </p:nvSpPr>
        <p:spPr>
          <a:xfrm>
            <a:off x="10748513" y="1130300"/>
            <a:ext cx="1393375" cy="1258824"/>
          </a:xfrm>
          <a:prstGeom prst="flowChartConnector">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a:solidFill>
                  <a:schemeClr val="tx1"/>
                </a:solidFill>
              </a:rPr>
              <a:t>6+</a:t>
            </a:r>
          </a:p>
        </p:txBody>
      </p:sp>
      <p:sp>
        <p:nvSpPr>
          <p:cNvPr id="15" name="Блок-схема: узел 14">
            <a:extLst>
              <a:ext uri="{FF2B5EF4-FFF2-40B4-BE49-F238E27FC236}">
                <a16:creationId xmlns:a16="http://schemas.microsoft.com/office/drawing/2014/main" xmlns="" id="{7FA54748-DC08-459D-81CC-E71410B8C1F0}"/>
              </a:ext>
            </a:extLst>
          </p:cNvPr>
          <p:cNvSpPr/>
          <p:nvPr/>
        </p:nvSpPr>
        <p:spPr>
          <a:xfrm>
            <a:off x="10748514" y="3134669"/>
            <a:ext cx="1393377" cy="1351294"/>
          </a:xfrm>
          <a:prstGeom prst="flowChartConnector">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solidFill>
                  <a:schemeClr val="tx1"/>
                </a:solidFill>
              </a:rPr>
              <a:t>12+</a:t>
            </a:r>
          </a:p>
        </p:txBody>
      </p:sp>
    </p:spTree>
    <p:extLst>
      <p:ext uri="{BB962C8B-B14F-4D97-AF65-F5344CB8AC3E}">
        <p14:creationId xmlns:p14="http://schemas.microsoft.com/office/powerpoint/2010/main" xmlns="" val="3642533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5C46B9D-6C09-4DAE-A873-5C8A28C6FAEA}"/>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900" b="1" dirty="0" err="1"/>
              <a:t>Вебб</a:t>
            </a:r>
            <a:r>
              <a:rPr lang="en-US" sz="1900" b="1" dirty="0"/>
              <a:t>, </a:t>
            </a:r>
            <a:r>
              <a:rPr lang="en-US" sz="1900" b="1" dirty="0" err="1"/>
              <a:t>Холли</a:t>
            </a:r>
            <a:r>
              <a:rPr lang="en-US" sz="1900" b="1" dirty="0"/>
              <a:t>. </a:t>
            </a:r>
            <a:r>
              <a:rPr lang="en-US" sz="1900" dirty="0"/>
              <a:t/>
            </a:r>
            <a:br>
              <a:rPr lang="en-US" sz="1900" dirty="0"/>
            </a:br>
            <a:r>
              <a:rPr lang="en-US" sz="1900" dirty="0"/>
              <a:t>    </a:t>
            </a:r>
            <a:r>
              <a:rPr lang="en-US" sz="1900" dirty="0" err="1"/>
              <a:t>Щенок</a:t>
            </a:r>
            <a:r>
              <a:rPr lang="en-US" sz="1900" dirty="0"/>
              <a:t> </a:t>
            </a:r>
            <a:r>
              <a:rPr lang="en-US" sz="1900" dirty="0" err="1"/>
              <a:t>из</a:t>
            </a:r>
            <a:r>
              <a:rPr lang="en-US" sz="1900" dirty="0"/>
              <a:t> </a:t>
            </a:r>
            <a:r>
              <a:rPr lang="en-US" sz="1900" dirty="0" err="1"/>
              <a:t>кармана</a:t>
            </a:r>
            <a:r>
              <a:rPr lang="en-US" sz="1900" dirty="0"/>
              <a:t>  : [</a:t>
            </a:r>
            <a:r>
              <a:rPr lang="en-US" sz="1900" dirty="0" err="1"/>
              <a:t>повесть</a:t>
            </a:r>
            <a:r>
              <a:rPr lang="en-US" sz="1900" dirty="0"/>
              <a:t> : 6+] / Х. </a:t>
            </a:r>
            <a:r>
              <a:rPr lang="en-US" sz="1900" dirty="0" err="1"/>
              <a:t>Вебб</a:t>
            </a:r>
            <a:r>
              <a:rPr lang="en-US" sz="1900" dirty="0"/>
              <a:t> ; </a:t>
            </a:r>
            <a:r>
              <a:rPr lang="en-US" sz="1900" dirty="0" err="1"/>
              <a:t>пер</a:t>
            </a:r>
            <a:r>
              <a:rPr lang="en-US" sz="1900" dirty="0"/>
              <a:t>. с </a:t>
            </a:r>
            <a:r>
              <a:rPr lang="en-US" sz="1900" dirty="0" err="1"/>
              <a:t>англ</a:t>
            </a:r>
            <a:r>
              <a:rPr lang="en-US" sz="1900" dirty="0"/>
              <a:t>. </a:t>
            </a:r>
            <a:r>
              <a:rPr lang="ru-RU" sz="1900" dirty="0"/>
              <a:t/>
            </a:r>
            <a:br>
              <a:rPr lang="ru-RU" sz="1900" dirty="0"/>
            </a:br>
            <a:r>
              <a:rPr lang="en-US" sz="1900" dirty="0"/>
              <a:t>Е. </a:t>
            </a:r>
            <a:r>
              <a:rPr lang="en-US" sz="1900" dirty="0" err="1"/>
              <a:t>Солодянкиной</a:t>
            </a:r>
            <a:r>
              <a:rPr lang="en-US" sz="1900" dirty="0"/>
              <a:t> ; </a:t>
            </a:r>
            <a:r>
              <a:rPr lang="en-US" sz="1900" dirty="0" err="1"/>
              <a:t>ил</a:t>
            </a:r>
            <a:r>
              <a:rPr lang="en-US" sz="1900" dirty="0"/>
              <a:t>. К. </a:t>
            </a:r>
            <a:r>
              <a:rPr lang="en-US" sz="1900" dirty="0" err="1"/>
              <a:t>Рейнер</a:t>
            </a:r>
            <a:r>
              <a:rPr lang="en-US" sz="1900" dirty="0"/>
              <a:t>. – </a:t>
            </a:r>
            <a:r>
              <a:rPr lang="en-US" sz="1900" dirty="0" err="1"/>
              <a:t>Москва</a:t>
            </a:r>
            <a:r>
              <a:rPr lang="en-US" sz="1900" dirty="0"/>
              <a:t> : </a:t>
            </a:r>
            <a:r>
              <a:rPr lang="en-US" sz="1900" dirty="0" err="1"/>
              <a:t>Эксмо</a:t>
            </a:r>
            <a:r>
              <a:rPr lang="en-US" sz="1900" dirty="0"/>
              <a:t>, 2020. - 160 с. : </a:t>
            </a:r>
            <a:r>
              <a:rPr lang="en-US" sz="1900" dirty="0" err="1"/>
              <a:t>ил</a:t>
            </a:r>
            <a:r>
              <a:rPr lang="en-US" sz="1900" dirty="0"/>
              <a:t>. - ISBN 978-5-04-105957-6.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рубашка&#10;&#10;Автоматически созданное описание">
            <a:extLst>
              <a:ext uri="{FF2B5EF4-FFF2-40B4-BE49-F238E27FC236}">
                <a16:creationId xmlns:a16="http://schemas.microsoft.com/office/drawing/2014/main" xmlns="" id="{6B592D27-6B21-46D7-B99A-226545B2EC43}"/>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1135" r="362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40D1287F-26B1-486B-8322-F7FF0A876262}"/>
              </a:ext>
            </a:extLst>
          </p:cNvPr>
          <p:cNvSpPr>
            <a:spLocks noGrp="1"/>
          </p:cNvSpPr>
          <p:nvPr>
            <p:ph sz="half" idx="2"/>
          </p:nvPr>
        </p:nvSpPr>
        <p:spPr>
          <a:xfrm>
            <a:off x="4553734" y="2409830"/>
            <a:ext cx="7257266" cy="3705217"/>
          </a:xfrm>
        </p:spPr>
        <p:txBody>
          <a:bodyPr vert="horz" lIns="91440" tIns="45720" rIns="91440" bIns="45720" rtlCol="0">
            <a:normAutofit/>
          </a:bodyPr>
          <a:lstStyle/>
          <a:p>
            <a:r>
              <a:rPr lang="en-US" sz="1700" dirty="0"/>
              <a:t>У </a:t>
            </a:r>
            <a:r>
              <a:rPr lang="en-US" sz="1700" dirty="0" err="1"/>
              <a:t>Китти</a:t>
            </a:r>
            <a:r>
              <a:rPr lang="en-US" sz="1700" dirty="0"/>
              <a:t> </a:t>
            </a:r>
            <a:r>
              <a:rPr lang="en-US" sz="1700" dirty="0" err="1"/>
              <a:t>есть</a:t>
            </a:r>
            <a:r>
              <a:rPr lang="en-US" sz="1700" dirty="0"/>
              <a:t> </a:t>
            </a:r>
            <a:r>
              <a:rPr lang="en-US" sz="1700" dirty="0" err="1"/>
              <a:t>Фрэнки</a:t>
            </a:r>
            <a:r>
              <a:rPr lang="en-US" sz="1700" dirty="0"/>
              <a:t>, </a:t>
            </a:r>
            <a:r>
              <a:rPr lang="en-US" sz="1700" dirty="0" err="1"/>
              <a:t>щенок</a:t>
            </a:r>
            <a:r>
              <a:rPr lang="en-US" sz="1700" dirty="0"/>
              <a:t> </a:t>
            </a:r>
            <a:r>
              <a:rPr lang="en-US" sz="1700" dirty="0" err="1"/>
              <a:t>карликовой</a:t>
            </a:r>
            <a:r>
              <a:rPr lang="en-US" sz="1700" dirty="0"/>
              <a:t> </a:t>
            </a:r>
            <a:r>
              <a:rPr lang="en-US" sz="1700" dirty="0" err="1"/>
              <a:t>таксы</a:t>
            </a:r>
            <a:r>
              <a:rPr lang="en-US" sz="1700" dirty="0"/>
              <a:t>. </a:t>
            </a:r>
            <a:r>
              <a:rPr lang="en-US" sz="1700" dirty="0" err="1"/>
              <a:t>Фрэнки</a:t>
            </a:r>
            <a:r>
              <a:rPr lang="en-US" sz="1700" dirty="0"/>
              <a:t> </a:t>
            </a:r>
            <a:r>
              <a:rPr lang="en-US" sz="1700" dirty="0" err="1"/>
              <a:t>такая</a:t>
            </a:r>
            <a:r>
              <a:rPr lang="en-US" sz="1700" dirty="0"/>
              <a:t> </a:t>
            </a:r>
            <a:r>
              <a:rPr lang="en-US" sz="1700" dirty="0" err="1"/>
              <a:t>крохотная</a:t>
            </a:r>
            <a:r>
              <a:rPr lang="en-US" sz="1700" dirty="0"/>
              <a:t>, </a:t>
            </a:r>
            <a:r>
              <a:rPr lang="en-US" sz="1700" dirty="0" err="1"/>
              <a:t>что</a:t>
            </a:r>
            <a:r>
              <a:rPr lang="en-US" sz="1700" dirty="0"/>
              <a:t> </a:t>
            </a:r>
            <a:r>
              <a:rPr lang="en-US" sz="1700" dirty="0" err="1"/>
              <a:t>папа</a:t>
            </a:r>
            <a:r>
              <a:rPr lang="en-US" sz="1700" dirty="0"/>
              <a:t> </a:t>
            </a:r>
            <a:r>
              <a:rPr lang="en-US" sz="1700" dirty="0" err="1"/>
              <a:t>может</a:t>
            </a:r>
            <a:r>
              <a:rPr lang="en-US" sz="1700" dirty="0"/>
              <a:t> </a:t>
            </a:r>
            <a:r>
              <a:rPr lang="en-US" sz="1700" dirty="0" err="1"/>
              <a:t>носить</a:t>
            </a:r>
            <a:r>
              <a:rPr lang="en-US" sz="1700" dirty="0"/>
              <a:t> </a:t>
            </a:r>
            <a:r>
              <a:rPr lang="en-US" sz="1700" dirty="0" err="1"/>
              <a:t>её</a:t>
            </a:r>
            <a:r>
              <a:rPr lang="en-US" sz="1700" dirty="0"/>
              <a:t> в </a:t>
            </a:r>
            <a:r>
              <a:rPr lang="en-US" sz="1700" dirty="0" err="1"/>
              <a:t>кармане</a:t>
            </a:r>
            <a:r>
              <a:rPr lang="en-US" sz="1700" dirty="0"/>
              <a:t> </a:t>
            </a:r>
            <a:r>
              <a:rPr lang="en-US" sz="1700" dirty="0" err="1"/>
              <a:t>своего</a:t>
            </a:r>
            <a:r>
              <a:rPr lang="en-US" sz="1700" dirty="0"/>
              <a:t> </a:t>
            </a:r>
            <a:r>
              <a:rPr lang="en-US" sz="1700" dirty="0" err="1"/>
              <a:t>дождевика</a:t>
            </a:r>
            <a:r>
              <a:rPr lang="en-US" sz="1700" dirty="0"/>
              <a:t>, </a:t>
            </a:r>
            <a:r>
              <a:rPr lang="en-US" sz="1700" dirty="0" err="1"/>
              <a:t>но</a:t>
            </a:r>
            <a:r>
              <a:rPr lang="en-US" sz="1700" dirty="0"/>
              <a:t> в </a:t>
            </a:r>
            <a:r>
              <a:rPr lang="en-US" sz="1700" dirty="0" err="1"/>
              <a:t>груди</a:t>
            </a:r>
            <a:r>
              <a:rPr lang="en-US" sz="1700" dirty="0"/>
              <a:t> </a:t>
            </a:r>
            <a:r>
              <a:rPr lang="en-US" sz="1700" dirty="0" err="1"/>
              <a:t>собачки</a:t>
            </a:r>
            <a:r>
              <a:rPr lang="en-US" sz="1700" dirty="0"/>
              <a:t> </a:t>
            </a:r>
            <a:r>
              <a:rPr lang="en-US" sz="1700" dirty="0" err="1"/>
              <a:t>бьется</a:t>
            </a:r>
            <a:r>
              <a:rPr lang="en-US" sz="1700" dirty="0"/>
              <a:t> </a:t>
            </a:r>
            <a:r>
              <a:rPr lang="en-US" sz="1700" dirty="0" err="1"/>
              <a:t>сердце</a:t>
            </a:r>
            <a:r>
              <a:rPr lang="en-US" sz="1700" dirty="0"/>
              <a:t> </a:t>
            </a:r>
            <a:r>
              <a:rPr lang="en-US" sz="1700" dirty="0" err="1"/>
              <a:t>настоящей</a:t>
            </a:r>
            <a:r>
              <a:rPr lang="en-US" sz="1700" dirty="0"/>
              <a:t> </a:t>
            </a:r>
            <a:r>
              <a:rPr lang="en-US" sz="1700" dirty="0" err="1"/>
              <a:t>героини</a:t>
            </a:r>
            <a:r>
              <a:rPr lang="en-US" sz="1700" dirty="0"/>
              <a:t>, </a:t>
            </a:r>
            <a:r>
              <a:rPr lang="en-US" sz="1700" dirty="0" err="1"/>
              <a:t>поэтому</a:t>
            </a:r>
            <a:r>
              <a:rPr lang="en-US" sz="1700" dirty="0"/>
              <a:t> </a:t>
            </a:r>
            <a:r>
              <a:rPr lang="en-US" sz="1700" dirty="0" err="1"/>
              <a:t>она</a:t>
            </a:r>
            <a:r>
              <a:rPr lang="en-US" sz="1700" dirty="0"/>
              <a:t> </a:t>
            </a:r>
            <a:r>
              <a:rPr lang="en-US" sz="1700" dirty="0" err="1"/>
              <a:t>часто</a:t>
            </a:r>
            <a:r>
              <a:rPr lang="en-US" sz="1700" dirty="0"/>
              <a:t> </a:t>
            </a:r>
            <a:r>
              <a:rPr lang="en-US" sz="1700" dirty="0" err="1"/>
              <a:t>попадает</a:t>
            </a:r>
            <a:r>
              <a:rPr lang="en-US" sz="1700" dirty="0"/>
              <a:t> в </a:t>
            </a:r>
            <a:r>
              <a:rPr lang="en-US" sz="1700" dirty="0" err="1"/>
              <a:t>приключения</a:t>
            </a:r>
            <a:r>
              <a:rPr lang="en-US" sz="1700" dirty="0"/>
              <a:t>. </a:t>
            </a:r>
            <a:r>
              <a:rPr lang="en-US" sz="1700" dirty="0" err="1"/>
              <a:t>Вот</a:t>
            </a:r>
            <a:r>
              <a:rPr lang="en-US" sz="1700" dirty="0"/>
              <a:t> и </a:t>
            </a:r>
            <a:r>
              <a:rPr lang="en-US" sz="1700" dirty="0" err="1"/>
              <a:t>на</a:t>
            </a:r>
            <a:r>
              <a:rPr lang="en-US" sz="1700" dirty="0"/>
              <a:t> </a:t>
            </a:r>
            <a:r>
              <a:rPr lang="en-US" sz="1700" dirty="0" err="1"/>
              <a:t>этот</a:t>
            </a:r>
            <a:r>
              <a:rPr lang="en-US" sz="1700" dirty="0"/>
              <a:t> </a:t>
            </a:r>
            <a:r>
              <a:rPr lang="en-US" sz="1700" dirty="0" err="1"/>
              <a:t>раз</a:t>
            </a:r>
            <a:r>
              <a:rPr lang="en-US" sz="1700" dirty="0"/>
              <a:t> </a:t>
            </a:r>
            <a:r>
              <a:rPr lang="en-US" sz="1700" dirty="0" err="1"/>
              <a:t>Фрэнки</a:t>
            </a:r>
            <a:r>
              <a:rPr lang="en-US" sz="1700" dirty="0"/>
              <a:t> </a:t>
            </a:r>
            <a:r>
              <a:rPr lang="en-US" sz="1700" dirty="0" err="1"/>
              <a:t>шмыгнула</a:t>
            </a:r>
            <a:r>
              <a:rPr lang="en-US" sz="1700" dirty="0"/>
              <a:t> </a:t>
            </a:r>
            <a:r>
              <a:rPr lang="en-US" sz="1700" dirty="0" err="1"/>
              <a:t>за</a:t>
            </a:r>
            <a:r>
              <a:rPr lang="en-US" sz="1700" dirty="0"/>
              <a:t> </a:t>
            </a:r>
            <a:r>
              <a:rPr lang="en-US" sz="1700" dirty="0" err="1"/>
              <a:t>калитку</a:t>
            </a:r>
            <a:r>
              <a:rPr lang="en-US" sz="1700" dirty="0"/>
              <a:t> и </a:t>
            </a:r>
            <a:r>
              <a:rPr lang="en-US" sz="1700" dirty="0" err="1"/>
              <a:t>только</a:t>
            </a:r>
            <a:r>
              <a:rPr lang="en-US" sz="1700" dirty="0"/>
              <a:t> </a:t>
            </a:r>
            <a:r>
              <a:rPr lang="en-US" sz="1700" dirty="0" err="1"/>
              <a:t>её</a:t>
            </a:r>
            <a:r>
              <a:rPr lang="en-US" sz="1700" dirty="0"/>
              <a:t> и </a:t>
            </a:r>
            <a:r>
              <a:rPr lang="en-US" sz="1700" dirty="0" err="1"/>
              <a:t>видели</a:t>
            </a:r>
            <a:r>
              <a:rPr lang="en-US" sz="1700" dirty="0"/>
              <a:t>. </a:t>
            </a:r>
            <a:r>
              <a:rPr lang="en-US" sz="1700" dirty="0" err="1"/>
              <a:t>Китти</a:t>
            </a:r>
            <a:r>
              <a:rPr lang="en-US" sz="1700" dirty="0"/>
              <a:t> </a:t>
            </a:r>
            <a:r>
              <a:rPr lang="en-US" sz="1700" dirty="0" err="1"/>
              <a:t>тут</a:t>
            </a:r>
            <a:r>
              <a:rPr lang="en-US" sz="1700" dirty="0"/>
              <a:t> </a:t>
            </a:r>
            <a:r>
              <a:rPr lang="en-US" sz="1700" dirty="0" err="1"/>
              <a:t>же</a:t>
            </a:r>
            <a:r>
              <a:rPr lang="en-US" sz="1700" dirty="0"/>
              <a:t> </a:t>
            </a:r>
            <a:r>
              <a:rPr lang="en-US" sz="1700" dirty="0" err="1"/>
              <a:t>бросилась</a:t>
            </a:r>
            <a:r>
              <a:rPr lang="en-US" sz="1700" dirty="0"/>
              <a:t> </a:t>
            </a:r>
            <a:r>
              <a:rPr lang="en-US" sz="1700" dirty="0" err="1"/>
              <a:t>на</a:t>
            </a:r>
            <a:r>
              <a:rPr lang="en-US" sz="1700" dirty="0"/>
              <a:t> </a:t>
            </a:r>
            <a:r>
              <a:rPr lang="en-US" sz="1700" dirty="0" err="1"/>
              <a:t>поиски</a:t>
            </a:r>
            <a:r>
              <a:rPr lang="en-US" sz="1700" dirty="0"/>
              <a:t>, </a:t>
            </a:r>
            <a:r>
              <a:rPr lang="en-US" sz="1700" dirty="0" err="1"/>
              <a:t>но</a:t>
            </a:r>
            <a:r>
              <a:rPr lang="en-US" sz="1700" dirty="0"/>
              <a:t> в </a:t>
            </a:r>
            <a:r>
              <a:rPr lang="en-US" sz="1700" dirty="0" err="1"/>
              <a:t>одиночку</a:t>
            </a:r>
            <a:r>
              <a:rPr lang="en-US" sz="1700" dirty="0"/>
              <a:t> </a:t>
            </a:r>
            <a:r>
              <a:rPr lang="en-US" sz="1700" dirty="0" err="1"/>
              <a:t>ей</a:t>
            </a:r>
            <a:r>
              <a:rPr lang="en-US" sz="1700" dirty="0"/>
              <a:t> </a:t>
            </a:r>
            <a:r>
              <a:rPr lang="en-US" sz="1700" dirty="0" err="1"/>
              <a:t>не</a:t>
            </a:r>
            <a:r>
              <a:rPr lang="en-US" sz="1700" dirty="0"/>
              <a:t> </a:t>
            </a:r>
            <a:r>
              <a:rPr lang="en-US" sz="1700" dirty="0" err="1"/>
              <a:t>справит</a:t>
            </a:r>
            <a:r>
              <a:rPr lang="ru-RU" sz="1700" dirty="0"/>
              <a:t>ь</a:t>
            </a:r>
            <a:r>
              <a:rPr lang="en-US" sz="1700" dirty="0" err="1"/>
              <a:t>ся</a:t>
            </a:r>
            <a:r>
              <a:rPr lang="en-US" sz="1700" dirty="0"/>
              <a:t>. </a:t>
            </a:r>
            <a:r>
              <a:rPr lang="en-US" sz="1700" dirty="0" err="1"/>
              <a:t>Придётся</a:t>
            </a:r>
            <a:r>
              <a:rPr lang="en-US" sz="1700" dirty="0"/>
              <a:t> </a:t>
            </a:r>
            <a:r>
              <a:rPr lang="en-US" sz="1700" dirty="0" err="1"/>
              <a:t>попросить</a:t>
            </a:r>
            <a:r>
              <a:rPr lang="en-US" sz="1700" dirty="0"/>
              <a:t> </a:t>
            </a:r>
            <a:r>
              <a:rPr lang="en-US" sz="1700" dirty="0" err="1"/>
              <a:t>Беллу</a:t>
            </a:r>
            <a:r>
              <a:rPr lang="en-US" sz="1700" dirty="0"/>
              <a:t> </a:t>
            </a:r>
            <a:r>
              <a:rPr lang="en-US" sz="1700" dirty="0" err="1"/>
              <a:t>помочь</a:t>
            </a:r>
            <a:r>
              <a:rPr lang="en-US" sz="1700" dirty="0"/>
              <a:t>. </a:t>
            </a:r>
            <a:r>
              <a:rPr lang="en-US" sz="1700" dirty="0" err="1"/>
              <a:t>Несколько</a:t>
            </a:r>
            <a:r>
              <a:rPr lang="en-US" sz="1700" dirty="0"/>
              <a:t> </a:t>
            </a:r>
            <a:r>
              <a:rPr lang="en-US" sz="1700" dirty="0" err="1"/>
              <a:t>дней</a:t>
            </a:r>
            <a:r>
              <a:rPr lang="en-US" sz="1700" dirty="0"/>
              <a:t> </a:t>
            </a:r>
            <a:r>
              <a:rPr lang="en-US" sz="1700" dirty="0" err="1"/>
              <a:t>назад</a:t>
            </a:r>
            <a:r>
              <a:rPr lang="en-US" sz="1700" dirty="0"/>
              <a:t> </a:t>
            </a:r>
            <a:r>
              <a:rPr lang="en-US" sz="1700" dirty="0" err="1"/>
              <a:t>Китти</a:t>
            </a:r>
            <a:r>
              <a:rPr lang="en-US" sz="1700" dirty="0"/>
              <a:t> и </a:t>
            </a:r>
            <a:r>
              <a:rPr lang="en-US" sz="1700" dirty="0" err="1"/>
              <a:t>Белла</a:t>
            </a:r>
            <a:r>
              <a:rPr lang="en-US" sz="1700" dirty="0"/>
              <a:t> </a:t>
            </a:r>
            <a:r>
              <a:rPr lang="en-US" sz="1700" dirty="0" err="1"/>
              <a:t>дружили</a:t>
            </a:r>
            <a:r>
              <a:rPr lang="en-US" sz="1700" dirty="0"/>
              <a:t>, а </a:t>
            </a:r>
            <a:r>
              <a:rPr lang="en-US" sz="1700" dirty="0" err="1"/>
              <a:t>потом</a:t>
            </a:r>
            <a:r>
              <a:rPr lang="en-US" sz="1700" dirty="0"/>
              <a:t> </a:t>
            </a:r>
            <a:r>
              <a:rPr lang="en-US" sz="1700" dirty="0" err="1"/>
              <a:t>Китти</a:t>
            </a:r>
            <a:r>
              <a:rPr lang="en-US" sz="1700" dirty="0"/>
              <a:t> </a:t>
            </a:r>
            <a:r>
              <a:rPr lang="en-US" sz="1700" dirty="0" err="1"/>
              <a:t>очень</a:t>
            </a:r>
            <a:r>
              <a:rPr lang="en-US" sz="1700" dirty="0"/>
              <a:t> </a:t>
            </a:r>
            <a:r>
              <a:rPr lang="en-US" sz="1700" dirty="0" err="1"/>
              <a:t>обидела</a:t>
            </a:r>
            <a:r>
              <a:rPr lang="en-US" sz="1700" dirty="0"/>
              <a:t> </a:t>
            </a:r>
            <a:r>
              <a:rPr lang="en-US" sz="1700" dirty="0" err="1"/>
              <a:t>Беллу</a:t>
            </a:r>
            <a:r>
              <a:rPr lang="en-US" sz="1700" dirty="0"/>
              <a:t> и </a:t>
            </a:r>
            <a:r>
              <a:rPr lang="en-US" sz="1700" dirty="0" err="1"/>
              <a:t>не</a:t>
            </a:r>
            <a:r>
              <a:rPr lang="en-US" sz="1700" dirty="0"/>
              <a:t> </a:t>
            </a:r>
            <a:r>
              <a:rPr lang="en-US" sz="1700" dirty="0" err="1"/>
              <a:t>нашла</a:t>
            </a:r>
            <a:r>
              <a:rPr lang="en-US" sz="1700" dirty="0"/>
              <a:t> в </a:t>
            </a:r>
            <a:r>
              <a:rPr lang="en-US" sz="1700" dirty="0" err="1"/>
              <a:t>себе</a:t>
            </a:r>
            <a:r>
              <a:rPr lang="en-US" sz="1700" dirty="0"/>
              <a:t> </a:t>
            </a:r>
            <a:r>
              <a:rPr lang="en-US" sz="1700" dirty="0" err="1"/>
              <a:t>сил</a:t>
            </a:r>
            <a:r>
              <a:rPr lang="en-US" sz="1700" dirty="0"/>
              <a:t> </a:t>
            </a:r>
            <a:r>
              <a:rPr lang="en-US" sz="1700" dirty="0" err="1"/>
              <a:t>извиниться</a:t>
            </a:r>
            <a:r>
              <a:rPr lang="en-US" sz="1700" dirty="0"/>
              <a:t>. </a:t>
            </a:r>
            <a:r>
              <a:rPr lang="en-US" sz="1700" dirty="0" err="1"/>
              <a:t>Но</a:t>
            </a:r>
            <a:r>
              <a:rPr lang="en-US" sz="1700" dirty="0"/>
              <a:t> </a:t>
            </a:r>
            <a:r>
              <a:rPr lang="en-US" sz="1700" dirty="0" err="1"/>
              <a:t>сейчас</a:t>
            </a:r>
            <a:r>
              <a:rPr lang="en-US" sz="1700" dirty="0"/>
              <a:t> </a:t>
            </a:r>
            <a:r>
              <a:rPr lang="en-US" sz="1700" dirty="0" err="1"/>
              <a:t>ситуация</a:t>
            </a:r>
            <a:r>
              <a:rPr lang="en-US" sz="1700" dirty="0"/>
              <a:t> </a:t>
            </a:r>
            <a:r>
              <a:rPr lang="en-US" sz="1700" dirty="0" err="1"/>
              <a:t>критическая</a:t>
            </a:r>
            <a:r>
              <a:rPr lang="en-US" sz="1700" dirty="0"/>
              <a:t>. </a:t>
            </a:r>
            <a:r>
              <a:rPr lang="en-US" sz="1700" dirty="0" err="1"/>
              <a:t>Сможет</a:t>
            </a:r>
            <a:r>
              <a:rPr lang="en-US" sz="1700" dirty="0"/>
              <a:t> </a:t>
            </a:r>
            <a:r>
              <a:rPr lang="en-US" sz="1700" dirty="0" err="1"/>
              <a:t>ли</a:t>
            </a:r>
            <a:r>
              <a:rPr lang="en-US" sz="1700" dirty="0"/>
              <a:t> </a:t>
            </a:r>
            <a:r>
              <a:rPr lang="en-US" sz="1700" dirty="0" err="1"/>
              <a:t>Китти</a:t>
            </a:r>
            <a:r>
              <a:rPr lang="en-US" sz="1700" dirty="0"/>
              <a:t> </a:t>
            </a:r>
            <a:r>
              <a:rPr lang="en-US" sz="1700" dirty="0" err="1"/>
              <a:t>попросить</a:t>
            </a:r>
            <a:r>
              <a:rPr lang="en-US" sz="1700" dirty="0"/>
              <a:t> </a:t>
            </a:r>
            <a:r>
              <a:rPr lang="en-US" sz="1700" dirty="0" err="1"/>
              <a:t>прощения</a:t>
            </a:r>
            <a:r>
              <a:rPr lang="en-US" sz="1700" dirty="0"/>
              <a:t>, а </a:t>
            </a:r>
            <a:r>
              <a:rPr lang="en-US" sz="1700" dirty="0" err="1"/>
              <a:t>Белла</a:t>
            </a:r>
            <a:r>
              <a:rPr lang="en-US" sz="1700" dirty="0"/>
              <a:t> - </a:t>
            </a:r>
            <a:r>
              <a:rPr lang="en-US" sz="1700" dirty="0" err="1"/>
              <a:t>простить</a:t>
            </a:r>
            <a:r>
              <a:rPr lang="en-US" sz="1700" dirty="0"/>
              <a:t> </a:t>
            </a:r>
            <a:r>
              <a:rPr lang="en-US" sz="1700" dirty="0" err="1"/>
              <a:t>её</a:t>
            </a:r>
            <a:r>
              <a:rPr lang="en-US" sz="1700" dirty="0"/>
              <a:t>?  </a:t>
            </a:r>
          </a:p>
          <a:p>
            <a:r>
              <a:rPr lang="en-US" sz="1700" dirty="0" err="1"/>
              <a:t>Экземпляры</a:t>
            </a:r>
            <a:endParaRPr lang="en-US" sz="1700" dirty="0"/>
          </a:p>
          <a:p>
            <a:pPr marL="0" indent="0">
              <a:buNone/>
            </a:pPr>
            <a:r>
              <a:rPr lang="en-US" sz="1700" dirty="0"/>
              <a:t>ЦДБ (1), Ф2 (1), Ф3 (1), Ф4 (1), Ф5 (1), Ф6 (1), Ф7 (1), Ф10 (1), Ф11 (1), Ф12 (1), Ф13 (1), Ф14 (1), Ф16 (1), Ф18 (1), Ф19 (1), Ф20 (1), Ф21 (1), Ф22 (1), Ф23 (1), Ф24 (1), ПВ (1), Ф25 (1), Ф26 (1), Ф27 (1), Ф30 (1)</a:t>
            </a:r>
          </a:p>
          <a:p>
            <a:endParaRPr lang="en-US" sz="1700" dirty="0"/>
          </a:p>
        </p:txBody>
      </p:sp>
    </p:spTree>
    <p:extLst>
      <p:ext uri="{BB962C8B-B14F-4D97-AF65-F5344CB8AC3E}">
        <p14:creationId xmlns:p14="http://schemas.microsoft.com/office/powerpoint/2010/main" xmlns="" val="346048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34987D6-92B9-448E-90FE-64DB706CD2A6}"/>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900" b="1"/>
              <a:t>Вебб, Х. </a:t>
            </a:r>
            <a:r>
              <a:rPr lang="en-US" sz="1900"/>
              <a:t/>
            </a:r>
            <a:br>
              <a:rPr lang="en-US" sz="1900"/>
            </a:br>
            <a:r>
              <a:rPr lang="en-US" sz="1900"/>
              <a:t>    Щенок Уинстон, или Неделя добрых дел  : [повесть : 6+] / Холли Вебб ; пер. с англ. Т. Покидаевой ; ил. С. Вильямс. - Москва : Эксмо, 2019. - 144 с. : ил. - (Добрые истории о зверятах). - ISBN 978-5-04-091899-7. - Текст : непосредственный.</a:t>
            </a:r>
            <a:br>
              <a:rPr lang="en-US" sz="1900"/>
            </a:br>
            <a:endParaRPr lang="en-US" sz="1900"/>
          </a:p>
        </p:txBody>
      </p:sp>
      <p:pic>
        <p:nvPicPr>
          <p:cNvPr id="6" name="Объект 5" descr="Изображение выглядит как внутренний, собака, сидит, книга&#10;&#10;Автоматически созданное описание">
            <a:extLst>
              <a:ext uri="{FF2B5EF4-FFF2-40B4-BE49-F238E27FC236}">
                <a16:creationId xmlns:a16="http://schemas.microsoft.com/office/drawing/2014/main" xmlns="" id="{5D2FF6C7-F573-4B1C-8725-8EE849608B0E}"/>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502"/>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373BB08D-69B1-41BA-AF33-0B0096F53184}"/>
              </a:ext>
            </a:extLst>
          </p:cNvPr>
          <p:cNvSpPr>
            <a:spLocks noGrp="1"/>
          </p:cNvSpPr>
          <p:nvPr>
            <p:ph sz="half" idx="2"/>
          </p:nvPr>
        </p:nvSpPr>
        <p:spPr>
          <a:xfrm>
            <a:off x="4553734" y="2409830"/>
            <a:ext cx="6798539" cy="3705217"/>
          </a:xfrm>
        </p:spPr>
        <p:txBody>
          <a:bodyPr vert="horz" lIns="91440" tIns="45720" rIns="91440" bIns="45720" rtlCol="0">
            <a:normAutofit fontScale="85000" lnSpcReduction="20000"/>
          </a:bodyPr>
          <a:lstStyle/>
          <a:p>
            <a:r>
              <a:rPr lang="en-US" sz="2000" dirty="0" err="1"/>
              <a:t>Кейтлин</a:t>
            </a:r>
            <a:r>
              <a:rPr lang="en-US" sz="2000" dirty="0"/>
              <a:t> </a:t>
            </a:r>
            <a:r>
              <a:rPr lang="en-US" sz="2000" dirty="0" err="1"/>
              <a:t>никак</a:t>
            </a:r>
            <a:r>
              <a:rPr lang="en-US" sz="2000" dirty="0"/>
              <a:t> </a:t>
            </a:r>
            <a:r>
              <a:rPr lang="en-US" sz="2000" dirty="0" err="1"/>
              <a:t>не</a:t>
            </a:r>
            <a:r>
              <a:rPr lang="en-US" sz="2000" dirty="0"/>
              <a:t> </a:t>
            </a:r>
            <a:r>
              <a:rPr lang="en-US" sz="2000" dirty="0" err="1"/>
              <a:t>могла</a:t>
            </a:r>
            <a:r>
              <a:rPr lang="en-US" sz="2000" dirty="0"/>
              <a:t> </a:t>
            </a:r>
            <a:r>
              <a:rPr lang="en-US" sz="2000" dirty="0" err="1"/>
              <a:t>придумать</a:t>
            </a:r>
            <a:r>
              <a:rPr lang="en-US" sz="2000" dirty="0"/>
              <a:t>, </a:t>
            </a:r>
            <a:r>
              <a:rPr lang="en-US" sz="2000" dirty="0" err="1"/>
              <a:t>какой</a:t>
            </a:r>
            <a:r>
              <a:rPr lang="en-US" sz="2000" dirty="0"/>
              <a:t> </a:t>
            </a:r>
            <a:r>
              <a:rPr lang="en-US" sz="2000" dirty="0" err="1"/>
              <a:t>проект</a:t>
            </a:r>
            <a:r>
              <a:rPr lang="en-US" sz="2000" dirty="0"/>
              <a:t> </a:t>
            </a:r>
            <a:r>
              <a:rPr lang="en-US" sz="2000" dirty="0" err="1"/>
              <a:t>подготовить</a:t>
            </a:r>
            <a:r>
              <a:rPr lang="en-US" sz="2000" dirty="0"/>
              <a:t> </a:t>
            </a:r>
            <a:r>
              <a:rPr lang="en-US" sz="2000" dirty="0" err="1"/>
              <a:t>на</a:t>
            </a:r>
            <a:r>
              <a:rPr lang="en-US" sz="2000" dirty="0"/>
              <a:t> </a:t>
            </a:r>
            <a:r>
              <a:rPr lang="en-US" sz="2000" dirty="0" err="1"/>
              <a:t>школьную</a:t>
            </a:r>
            <a:r>
              <a:rPr lang="en-US" sz="2000" dirty="0"/>
              <a:t> </a:t>
            </a:r>
            <a:r>
              <a:rPr lang="en-US" sz="2000" dirty="0" err="1"/>
              <a:t>Неделю</a:t>
            </a:r>
            <a:r>
              <a:rPr lang="en-US" sz="2000" dirty="0"/>
              <a:t> </a:t>
            </a:r>
            <a:r>
              <a:rPr lang="en-US" sz="2000" dirty="0" err="1"/>
              <a:t>добрых</a:t>
            </a:r>
            <a:r>
              <a:rPr lang="en-US" sz="2000" dirty="0"/>
              <a:t> </a:t>
            </a:r>
            <a:r>
              <a:rPr lang="en-US" sz="2000" dirty="0" err="1"/>
              <a:t>дел</a:t>
            </a:r>
            <a:r>
              <a:rPr lang="en-US" sz="2000" dirty="0"/>
              <a:t>. </a:t>
            </a:r>
            <a:r>
              <a:rPr lang="en-US" sz="2000" dirty="0" err="1"/>
              <a:t>Вдруг</a:t>
            </a:r>
            <a:r>
              <a:rPr lang="en-US" sz="2000" dirty="0"/>
              <a:t> </a:t>
            </a:r>
            <a:r>
              <a:rPr lang="en-US" sz="2000" dirty="0" err="1"/>
              <a:t>её</a:t>
            </a:r>
            <a:r>
              <a:rPr lang="en-US" sz="2000" dirty="0"/>
              <a:t> </a:t>
            </a:r>
            <a:r>
              <a:rPr lang="en-US" sz="2000" dirty="0" err="1"/>
              <a:t>осенило</a:t>
            </a:r>
            <a:r>
              <a:rPr lang="en-US" sz="2000" dirty="0"/>
              <a:t> - </a:t>
            </a:r>
            <a:r>
              <a:rPr lang="en-US" sz="2000" dirty="0" err="1"/>
              <a:t>можно</a:t>
            </a:r>
            <a:r>
              <a:rPr lang="en-US" sz="2000" dirty="0"/>
              <a:t> </a:t>
            </a:r>
            <a:r>
              <a:rPr lang="en-US" sz="2000" dirty="0" err="1"/>
              <a:t>же</a:t>
            </a:r>
            <a:r>
              <a:rPr lang="en-US" sz="2000" dirty="0"/>
              <a:t> </a:t>
            </a:r>
            <a:r>
              <a:rPr lang="en-US" sz="2000" dirty="0" err="1"/>
              <a:t>написать</a:t>
            </a:r>
            <a:r>
              <a:rPr lang="en-US" sz="2000" dirty="0"/>
              <a:t> о </a:t>
            </a:r>
            <a:r>
              <a:rPr lang="en-US" sz="2000" dirty="0" err="1"/>
              <a:t>местном</a:t>
            </a:r>
            <a:r>
              <a:rPr lang="en-US" sz="2000" dirty="0"/>
              <a:t> </a:t>
            </a:r>
            <a:r>
              <a:rPr lang="en-US" sz="2000" dirty="0" err="1"/>
              <a:t>приюте</a:t>
            </a:r>
            <a:r>
              <a:rPr lang="en-US" sz="2000" dirty="0"/>
              <a:t>! </a:t>
            </a:r>
            <a:r>
              <a:rPr lang="en-US" sz="2000" dirty="0" err="1"/>
              <a:t>Наверняка</a:t>
            </a:r>
            <a:r>
              <a:rPr lang="en-US" sz="2000" dirty="0"/>
              <a:t> </a:t>
            </a:r>
            <a:r>
              <a:rPr lang="en-US" sz="2000" dirty="0" err="1"/>
              <a:t>там</a:t>
            </a:r>
            <a:r>
              <a:rPr lang="en-US" sz="2000" dirty="0"/>
              <a:t> </a:t>
            </a:r>
            <a:r>
              <a:rPr lang="en-US" sz="2000" dirty="0" err="1"/>
              <a:t>много</a:t>
            </a:r>
            <a:r>
              <a:rPr lang="en-US" sz="2000" dirty="0"/>
              <a:t> </a:t>
            </a:r>
            <a:r>
              <a:rPr lang="en-US" sz="2000" dirty="0" err="1"/>
              <a:t>бездомных</a:t>
            </a:r>
            <a:r>
              <a:rPr lang="en-US" sz="2000" dirty="0"/>
              <a:t> </a:t>
            </a:r>
            <a:r>
              <a:rPr lang="en-US" sz="2000" dirty="0" err="1"/>
              <a:t>животных</a:t>
            </a:r>
            <a:r>
              <a:rPr lang="en-US" sz="2000" dirty="0"/>
              <a:t>, </a:t>
            </a:r>
            <a:r>
              <a:rPr lang="en-US" sz="2000" dirty="0" err="1"/>
              <a:t>которые</a:t>
            </a:r>
            <a:r>
              <a:rPr lang="en-US" sz="2000" dirty="0"/>
              <a:t> </a:t>
            </a:r>
            <a:r>
              <a:rPr lang="en-US" sz="2000" dirty="0" err="1"/>
              <a:t>ждут</a:t>
            </a:r>
            <a:r>
              <a:rPr lang="en-US" sz="2000" dirty="0"/>
              <a:t> - </a:t>
            </a:r>
            <a:r>
              <a:rPr lang="en-US" sz="2000" dirty="0" err="1"/>
              <a:t>не</a:t>
            </a:r>
            <a:r>
              <a:rPr lang="en-US" sz="2000" dirty="0"/>
              <a:t> </a:t>
            </a:r>
            <a:r>
              <a:rPr lang="en-US" sz="2000" dirty="0" err="1"/>
              <a:t>дождутся</a:t>
            </a:r>
            <a:r>
              <a:rPr lang="en-US" sz="2000" dirty="0"/>
              <a:t> </a:t>
            </a:r>
            <a:r>
              <a:rPr lang="en-US" sz="2000" dirty="0" err="1"/>
              <a:t>любящих</a:t>
            </a:r>
            <a:r>
              <a:rPr lang="en-US" sz="2000" dirty="0"/>
              <a:t> </a:t>
            </a:r>
            <a:r>
              <a:rPr lang="en-US" sz="2000" dirty="0" err="1"/>
              <a:t>хозяев</a:t>
            </a:r>
            <a:r>
              <a:rPr lang="en-US" sz="2000" dirty="0"/>
              <a:t>. </a:t>
            </a:r>
            <a:r>
              <a:rPr lang="en-US" sz="2000" dirty="0" err="1"/>
              <a:t>Сказано</a:t>
            </a:r>
            <a:r>
              <a:rPr lang="en-US" sz="2000" dirty="0"/>
              <a:t> - </a:t>
            </a:r>
            <a:r>
              <a:rPr lang="en-US" sz="2000" dirty="0" err="1"/>
              <a:t>сделано</a:t>
            </a:r>
            <a:r>
              <a:rPr lang="en-US" sz="2000" dirty="0"/>
              <a:t>. </a:t>
            </a:r>
            <a:r>
              <a:rPr lang="en-US" sz="2000" dirty="0" err="1"/>
              <a:t>Только</a:t>
            </a:r>
            <a:r>
              <a:rPr lang="en-US" sz="2000" dirty="0"/>
              <a:t> </a:t>
            </a:r>
            <a:r>
              <a:rPr lang="en-US" sz="2000" dirty="0" err="1"/>
              <a:t>вот</a:t>
            </a:r>
            <a:r>
              <a:rPr lang="en-US" sz="2000" dirty="0"/>
              <a:t> </a:t>
            </a:r>
            <a:r>
              <a:rPr lang="en-US" sz="2000" dirty="0" err="1"/>
              <a:t>девочка</a:t>
            </a:r>
            <a:r>
              <a:rPr lang="en-US" sz="2000" dirty="0"/>
              <a:t> </a:t>
            </a:r>
            <a:r>
              <a:rPr lang="en-US" sz="2000" dirty="0" err="1"/>
              <a:t>никак</a:t>
            </a:r>
            <a:r>
              <a:rPr lang="en-US" sz="2000" dirty="0"/>
              <a:t> </a:t>
            </a:r>
            <a:r>
              <a:rPr lang="en-US" sz="2000" dirty="0" err="1"/>
              <a:t>не</a:t>
            </a:r>
            <a:r>
              <a:rPr lang="en-US" sz="2000" dirty="0"/>
              <a:t> </a:t>
            </a:r>
            <a:r>
              <a:rPr lang="en-US" sz="2000" dirty="0" err="1"/>
              <a:t>ожидала</a:t>
            </a:r>
            <a:r>
              <a:rPr lang="en-US" sz="2000" dirty="0"/>
              <a:t>, </a:t>
            </a:r>
            <a:r>
              <a:rPr lang="en-US" sz="2000" dirty="0" err="1"/>
              <a:t>что</a:t>
            </a:r>
            <a:r>
              <a:rPr lang="en-US" sz="2000" dirty="0"/>
              <a:t> </a:t>
            </a:r>
            <a:r>
              <a:rPr lang="en-US" sz="2000" dirty="0" err="1"/>
              <a:t>встретит</a:t>
            </a:r>
            <a:r>
              <a:rPr lang="en-US" sz="2000" dirty="0"/>
              <a:t> в </a:t>
            </a:r>
            <a:r>
              <a:rPr lang="en-US" sz="2000" dirty="0" err="1"/>
              <a:t>приюте</a:t>
            </a:r>
            <a:r>
              <a:rPr lang="en-US" sz="2000" dirty="0"/>
              <a:t> </a:t>
            </a:r>
            <a:r>
              <a:rPr lang="en-US" sz="2000" dirty="0" err="1"/>
              <a:t>крохотного</a:t>
            </a:r>
            <a:r>
              <a:rPr lang="en-US" sz="2000" dirty="0"/>
              <a:t> </a:t>
            </a:r>
            <a:r>
              <a:rPr lang="en-US" sz="2000" dirty="0" err="1"/>
              <a:t>беспородного</a:t>
            </a:r>
            <a:r>
              <a:rPr lang="en-US" sz="2000" dirty="0"/>
              <a:t> </a:t>
            </a:r>
            <a:r>
              <a:rPr lang="en-US" sz="2000" dirty="0" err="1"/>
              <a:t>щенка</a:t>
            </a:r>
            <a:r>
              <a:rPr lang="en-US" sz="2000" dirty="0"/>
              <a:t>, к </a:t>
            </a:r>
            <a:r>
              <a:rPr lang="en-US" sz="2000" dirty="0" err="1"/>
              <a:t>которому</a:t>
            </a:r>
            <a:r>
              <a:rPr lang="en-US" sz="2000" dirty="0"/>
              <a:t> </a:t>
            </a:r>
            <a:r>
              <a:rPr lang="en-US" sz="2000" dirty="0" err="1"/>
              <a:t>накрепко</a:t>
            </a:r>
            <a:r>
              <a:rPr lang="en-US" sz="2000" dirty="0"/>
              <a:t> </a:t>
            </a:r>
            <a:r>
              <a:rPr lang="en-US" sz="2000" dirty="0" err="1"/>
              <a:t>привяжется</a:t>
            </a:r>
            <a:r>
              <a:rPr lang="en-US" sz="2000" dirty="0"/>
              <a:t> с </a:t>
            </a:r>
            <a:r>
              <a:rPr lang="en-US" sz="2000" dirty="0" err="1"/>
              <a:t>первого</a:t>
            </a:r>
            <a:r>
              <a:rPr lang="en-US" sz="2000" dirty="0"/>
              <a:t> </a:t>
            </a:r>
            <a:r>
              <a:rPr lang="en-US" sz="2000" dirty="0" err="1"/>
              <a:t>взгляда</a:t>
            </a:r>
            <a:r>
              <a:rPr lang="en-US" sz="2000" dirty="0"/>
              <a:t>. </a:t>
            </a:r>
          </a:p>
          <a:p>
            <a:pPr marL="0" indent="0">
              <a:buNone/>
            </a:pPr>
            <a:r>
              <a:rPr lang="en-US" sz="2000" dirty="0" err="1"/>
              <a:t>Семья</a:t>
            </a:r>
            <a:r>
              <a:rPr lang="en-US" sz="2000" dirty="0"/>
              <a:t> </a:t>
            </a:r>
            <a:r>
              <a:rPr lang="en-US" sz="2000" dirty="0" err="1"/>
              <a:t>Кейтлин</a:t>
            </a:r>
            <a:r>
              <a:rPr lang="en-US" sz="2000" dirty="0"/>
              <a:t> </a:t>
            </a:r>
            <a:r>
              <a:rPr lang="en-US" sz="2000" dirty="0" err="1"/>
              <a:t>не</a:t>
            </a:r>
            <a:r>
              <a:rPr lang="en-US" sz="2000" dirty="0"/>
              <a:t> </a:t>
            </a:r>
            <a:r>
              <a:rPr lang="en-US" sz="2000" dirty="0" err="1"/>
              <a:t>против</a:t>
            </a:r>
            <a:r>
              <a:rPr lang="en-US" sz="2000" dirty="0"/>
              <a:t> </a:t>
            </a:r>
            <a:r>
              <a:rPr lang="en-US" sz="2000" dirty="0" err="1"/>
              <a:t>завести</a:t>
            </a:r>
            <a:r>
              <a:rPr lang="en-US" sz="2000" dirty="0"/>
              <a:t> </a:t>
            </a:r>
            <a:r>
              <a:rPr lang="en-US" sz="2000" dirty="0" err="1"/>
              <a:t>собаку</a:t>
            </a:r>
            <a:r>
              <a:rPr lang="en-US" sz="2000" dirty="0"/>
              <a:t>, </a:t>
            </a:r>
            <a:r>
              <a:rPr lang="en-US" sz="2000" dirty="0" err="1"/>
              <a:t>но</a:t>
            </a:r>
            <a:r>
              <a:rPr lang="en-US" sz="2000" dirty="0"/>
              <a:t> </a:t>
            </a:r>
            <a:r>
              <a:rPr lang="en-US" sz="2000" dirty="0" err="1"/>
              <a:t>сначала</a:t>
            </a:r>
            <a:r>
              <a:rPr lang="en-US" sz="2000" dirty="0"/>
              <a:t> </a:t>
            </a:r>
            <a:r>
              <a:rPr lang="en-US" sz="2000" dirty="0" err="1"/>
              <a:t>надо</a:t>
            </a:r>
            <a:r>
              <a:rPr lang="en-US" sz="2000" dirty="0"/>
              <a:t> </a:t>
            </a:r>
            <a:r>
              <a:rPr lang="en-US" sz="2000" dirty="0" err="1"/>
              <a:t>всё</a:t>
            </a:r>
            <a:r>
              <a:rPr lang="en-US" sz="2000" dirty="0"/>
              <a:t> </a:t>
            </a:r>
            <a:r>
              <a:rPr lang="en-US" sz="2000" dirty="0" err="1"/>
              <a:t>обдумать</a:t>
            </a:r>
            <a:r>
              <a:rPr lang="en-US" sz="2000" dirty="0"/>
              <a:t> и </a:t>
            </a:r>
            <a:r>
              <a:rPr lang="en-US" sz="2000" dirty="0" err="1"/>
              <a:t>взвесить</a:t>
            </a:r>
            <a:r>
              <a:rPr lang="en-US" sz="2000" dirty="0"/>
              <a:t>. А </a:t>
            </a:r>
            <a:r>
              <a:rPr lang="en-US" sz="2000" dirty="0" err="1"/>
              <a:t>между</a:t>
            </a:r>
            <a:r>
              <a:rPr lang="en-US" sz="2000" dirty="0"/>
              <a:t> </a:t>
            </a:r>
            <a:r>
              <a:rPr lang="en-US" sz="2000" dirty="0" err="1"/>
              <a:t>тем</a:t>
            </a:r>
            <a:r>
              <a:rPr lang="en-US" sz="2000" dirty="0"/>
              <a:t> </a:t>
            </a:r>
            <a:r>
              <a:rPr lang="en-US" sz="2000" dirty="0" err="1"/>
              <a:t>проект</a:t>
            </a:r>
            <a:r>
              <a:rPr lang="en-US" sz="2000" dirty="0"/>
              <a:t> </a:t>
            </a:r>
            <a:r>
              <a:rPr lang="en-US" sz="2000" dirty="0" err="1"/>
              <a:t>девочки</a:t>
            </a:r>
            <a:r>
              <a:rPr lang="en-US" sz="2000" dirty="0"/>
              <a:t> </a:t>
            </a:r>
            <a:r>
              <a:rPr lang="en-US" sz="2000" dirty="0" err="1"/>
              <a:t>тронул</a:t>
            </a:r>
            <a:r>
              <a:rPr lang="en-US" sz="2000" dirty="0"/>
              <a:t> </a:t>
            </a:r>
            <a:r>
              <a:rPr lang="en-US" sz="2000" dirty="0" err="1"/>
              <a:t>сердца</a:t>
            </a:r>
            <a:r>
              <a:rPr lang="en-US" sz="2000" dirty="0"/>
              <a:t> </a:t>
            </a:r>
            <a:r>
              <a:rPr lang="en-US" sz="2000" dirty="0" err="1"/>
              <a:t>многих</a:t>
            </a:r>
            <a:r>
              <a:rPr lang="en-US" sz="2000" dirty="0"/>
              <a:t> </a:t>
            </a:r>
            <a:r>
              <a:rPr lang="en-US" sz="2000" dirty="0" err="1"/>
              <a:t>людей</a:t>
            </a:r>
            <a:r>
              <a:rPr lang="en-US" sz="2000" dirty="0"/>
              <a:t>, </a:t>
            </a:r>
            <a:r>
              <a:rPr lang="en-US" sz="2000" dirty="0" err="1"/>
              <a:t>особенно</a:t>
            </a:r>
            <a:r>
              <a:rPr lang="en-US" sz="2000" dirty="0"/>
              <a:t> </a:t>
            </a:r>
            <a:r>
              <a:rPr lang="en-US" sz="2000" dirty="0" err="1"/>
              <a:t>всем</a:t>
            </a:r>
            <a:r>
              <a:rPr lang="en-US" sz="2000" dirty="0"/>
              <a:t> </a:t>
            </a:r>
            <a:r>
              <a:rPr lang="en-US" sz="2000" dirty="0" err="1"/>
              <a:t>приглянулся</a:t>
            </a:r>
            <a:r>
              <a:rPr lang="en-US" sz="2000" dirty="0"/>
              <a:t> </a:t>
            </a:r>
            <a:r>
              <a:rPr lang="en-US" sz="2000" dirty="0" err="1"/>
              <a:t>очаровательный</a:t>
            </a:r>
            <a:r>
              <a:rPr lang="en-US" sz="2000" dirty="0"/>
              <a:t> </a:t>
            </a:r>
            <a:r>
              <a:rPr lang="en-US" sz="2000" dirty="0" err="1"/>
              <a:t>щенок</a:t>
            </a:r>
            <a:r>
              <a:rPr lang="en-US" sz="2000" dirty="0"/>
              <a:t>, </a:t>
            </a:r>
            <a:r>
              <a:rPr lang="en-US" sz="2000" dirty="0" err="1"/>
              <a:t>звезда</a:t>
            </a:r>
            <a:r>
              <a:rPr lang="en-US" sz="2000" dirty="0"/>
              <a:t> </a:t>
            </a:r>
            <a:r>
              <a:rPr lang="en-US" sz="2000" dirty="0" err="1"/>
              <a:t>репортажа</a:t>
            </a:r>
            <a:r>
              <a:rPr lang="en-US" sz="2000" dirty="0"/>
              <a:t>. </a:t>
            </a:r>
            <a:r>
              <a:rPr lang="en-US" sz="2000" dirty="0" err="1"/>
              <a:t>Именно</a:t>
            </a:r>
            <a:r>
              <a:rPr lang="en-US" sz="2000" dirty="0"/>
              <a:t> </a:t>
            </a:r>
            <a:r>
              <a:rPr lang="en-US" sz="2000" dirty="0" err="1"/>
              <a:t>тот</a:t>
            </a:r>
            <a:r>
              <a:rPr lang="en-US" sz="2000" dirty="0"/>
              <a:t> </a:t>
            </a:r>
            <a:r>
              <a:rPr lang="en-US" sz="2000" dirty="0" err="1"/>
              <a:t>малыш</a:t>
            </a:r>
            <a:r>
              <a:rPr lang="en-US" sz="2000" dirty="0"/>
              <a:t>, </a:t>
            </a:r>
            <a:r>
              <a:rPr lang="en-US" sz="2000" dirty="0" err="1"/>
              <a:t>который</a:t>
            </a:r>
            <a:r>
              <a:rPr lang="en-US" sz="2000" dirty="0"/>
              <a:t> </a:t>
            </a:r>
            <a:r>
              <a:rPr lang="en-US" sz="2000" dirty="0" err="1"/>
              <a:t>запал</a:t>
            </a:r>
            <a:r>
              <a:rPr lang="en-US" sz="2000" dirty="0"/>
              <a:t> в </a:t>
            </a:r>
            <a:r>
              <a:rPr lang="en-US" sz="2000" dirty="0" err="1"/>
              <a:t>душу</a:t>
            </a:r>
            <a:r>
              <a:rPr lang="en-US" sz="2000" dirty="0"/>
              <a:t> </a:t>
            </a:r>
            <a:r>
              <a:rPr lang="en-US" sz="2000" dirty="0" err="1"/>
              <a:t>Кейтлин</a:t>
            </a:r>
            <a:r>
              <a:rPr lang="en-US" sz="2000" dirty="0"/>
              <a:t>.  </a:t>
            </a:r>
            <a:r>
              <a:rPr lang="en-US" sz="2000" dirty="0" err="1"/>
              <a:t>Кто</a:t>
            </a:r>
            <a:r>
              <a:rPr lang="en-US" sz="2000" dirty="0"/>
              <a:t> </a:t>
            </a:r>
            <a:r>
              <a:rPr lang="en-US" sz="2000" dirty="0" err="1"/>
              <a:t>же</a:t>
            </a:r>
            <a:r>
              <a:rPr lang="en-US" sz="2000" dirty="0"/>
              <a:t> </a:t>
            </a:r>
            <a:r>
              <a:rPr lang="en-US" sz="2000" dirty="0" err="1"/>
              <a:t>подарит</a:t>
            </a:r>
            <a:r>
              <a:rPr lang="en-US" sz="2000" dirty="0"/>
              <a:t> </a:t>
            </a:r>
            <a:r>
              <a:rPr lang="en-US" sz="2000" dirty="0" err="1"/>
              <a:t>щенку</a:t>
            </a:r>
            <a:r>
              <a:rPr lang="en-US" sz="2000" dirty="0"/>
              <a:t> </a:t>
            </a:r>
            <a:r>
              <a:rPr lang="en-US" sz="2000" dirty="0" err="1"/>
              <a:t>новый</a:t>
            </a:r>
            <a:r>
              <a:rPr lang="en-US" sz="2000" dirty="0"/>
              <a:t> </a:t>
            </a:r>
            <a:r>
              <a:rPr lang="en-US" sz="2000" dirty="0" err="1"/>
              <a:t>дом</a:t>
            </a:r>
            <a:r>
              <a:rPr lang="en-US" sz="2000" dirty="0"/>
              <a:t>? </a:t>
            </a:r>
            <a:r>
              <a:rPr lang="en-US" sz="2000" dirty="0" err="1"/>
              <a:t>Кейтлин</a:t>
            </a:r>
            <a:r>
              <a:rPr lang="en-US" sz="2000" dirty="0"/>
              <a:t> </a:t>
            </a:r>
            <a:r>
              <a:rPr lang="en-US" sz="2000" dirty="0" err="1"/>
              <a:t>или</a:t>
            </a:r>
            <a:r>
              <a:rPr lang="en-US" sz="2000" dirty="0"/>
              <a:t> </a:t>
            </a:r>
            <a:r>
              <a:rPr lang="en-US" sz="2000" dirty="0" err="1"/>
              <a:t>кто-то</a:t>
            </a:r>
            <a:r>
              <a:rPr lang="en-US" sz="2000" dirty="0"/>
              <a:t> </a:t>
            </a:r>
            <a:r>
              <a:rPr lang="en-US" sz="2000" dirty="0" err="1"/>
              <a:t>другой</a:t>
            </a:r>
            <a:r>
              <a:rPr lang="en-US" sz="2000" dirty="0"/>
              <a:t>? </a:t>
            </a:r>
            <a:endParaRPr lang="ru-RU" sz="2000" dirty="0"/>
          </a:p>
          <a:p>
            <a:pPr marL="0" indent="0">
              <a:buNone/>
            </a:pPr>
            <a:endParaRPr lang="en-US" sz="2000" dirty="0"/>
          </a:p>
          <a:p>
            <a:r>
              <a:rPr lang="en-US" sz="1900" dirty="0" err="1"/>
              <a:t>Экземпляры</a:t>
            </a:r>
            <a:endParaRPr lang="en-US" sz="1900" dirty="0"/>
          </a:p>
          <a:p>
            <a:pPr marL="0" indent="0">
              <a:buNone/>
            </a:pPr>
            <a:r>
              <a:rPr lang="en-US" sz="1900" dirty="0"/>
              <a:t>ЦБ (1), ЦДБ (1), Ф3 (1), Ф4 (1), Ф5 (1), Ф6 (1), Ф7 (1), Ф10 (1), Ф11 (1), Ф12 (1), Ф13 (1), Ф14 (1), Ф15 (1), Ф16 (1), Ф19 (1), Ф20 (1), Ф21 (1), Ф22 (1), Ф23 (1), ПВ (1), Ф25 (1), Ф26 (1), Ф27 (1), Ф28 (1), Ф30 (1)</a:t>
            </a:r>
          </a:p>
          <a:p>
            <a:endParaRPr lang="en-US" sz="1300" dirty="0"/>
          </a:p>
        </p:txBody>
      </p:sp>
    </p:spTree>
    <p:extLst>
      <p:ext uri="{BB962C8B-B14F-4D97-AF65-F5344CB8AC3E}">
        <p14:creationId xmlns:p14="http://schemas.microsoft.com/office/powerpoint/2010/main" xmlns="" val="198093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86709CB6-B1EE-4D6B-AA23-C9FE3E06E0B6}"/>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dirty="0" err="1"/>
              <a:t>Джеймс</a:t>
            </a:r>
            <a:r>
              <a:rPr lang="en-US" sz="1900" b="1" dirty="0"/>
              <a:t>, А. </a:t>
            </a:r>
            <a:r>
              <a:rPr lang="en-US" sz="1900" dirty="0"/>
              <a:t/>
            </a:r>
            <a:br>
              <a:rPr lang="en-US" sz="1900" dirty="0"/>
            </a:br>
            <a:r>
              <a:rPr lang="en-US" sz="1900" dirty="0"/>
              <a:t>    </a:t>
            </a:r>
            <a:r>
              <a:rPr lang="en-US" sz="1900" dirty="0" err="1"/>
              <a:t>Тайная</a:t>
            </a:r>
            <a:r>
              <a:rPr lang="en-US" sz="1900" dirty="0"/>
              <a:t> </a:t>
            </a:r>
            <a:r>
              <a:rPr lang="en-US" sz="1900" dirty="0" err="1"/>
              <a:t>библиотека</a:t>
            </a:r>
            <a:r>
              <a:rPr lang="en-US" sz="1900" dirty="0"/>
              <a:t> : [6+] / А. </a:t>
            </a:r>
            <a:r>
              <a:rPr lang="en-US" sz="1900" dirty="0" err="1"/>
              <a:t>Джеймс</a:t>
            </a:r>
            <a:r>
              <a:rPr lang="en-US" sz="1900" dirty="0"/>
              <a:t> ; </a:t>
            </a:r>
            <a:r>
              <a:rPr lang="en-US" sz="1900" dirty="0" err="1"/>
              <a:t>пер</a:t>
            </a:r>
            <a:r>
              <a:rPr lang="en-US" sz="1900" dirty="0"/>
              <a:t>. с </a:t>
            </a:r>
            <a:r>
              <a:rPr lang="en-US" sz="1900" dirty="0" err="1"/>
              <a:t>англ</a:t>
            </a:r>
            <a:r>
              <a:rPr lang="en-US" sz="1900" dirty="0"/>
              <a:t>.</a:t>
            </a:r>
            <a:r>
              <a:rPr lang="ru-RU" sz="1900" dirty="0"/>
              <a:t/>
            </a:r>
            <a:br>
              <a:rPr lang="ru-RU" sz="1900" dirty="0"/>
            </a:br>
            <a:r>
              <a:rPr lang="en-US" sz="1900" dirty="0"/>
              <a:t> К. И. </a:t>
            </a:r>
            <a:r>
              <a:rPr lang="en-US" sz="1900" dirty="0" err="1"/>
              <a:t>Молькова</a:t>
            </a:r>
            <a:r>
              <a:rPr lang="en-US" sz="1900" dirty="0"/>
              <a:t> ; </a:t>
            </a:r>
            <a:r>
              <a:rPr lang="en-US" sz="1900" dirty="0" err="1"/>
              <a:t>ил</a:t>
            </a:r>
            <a:r>
              <a:rPr lang="en-US" sz="1900" dirty="0"/>
              <a:t>. П. </a:t>
            </a:r>
            <a:r>
              <a:rPr lang="en-US" sz="1900" dirty="0" err="1"/>
              <a:t>Эскобар</a:t>
            </a:r>
            <a:r>
              <a:rPr lang="en-US" sz="1900" dirty="0"/>
              <a:t>. – </a:t>
            </a:r>
            <a:r>
              <a:rPr lang="en-US" sz="1900" dirty="0" err="1"/>
              <a:t>Москва</a:t>
            </a:r>
            <a:r>
              <a:rPr lang="en-US" sz="1900" dirty="0"/>
              <a:t> : </a:t>
            </a:r>
            <a:r>
              <a:rPr lang="en-US" sz="1900" dirty="0" err="1"/>
              <a:t>Эксмо</a:t>
            </a:r>
            <a:r>
              <a:rPr lang="en-US" sz="1900" dirty="0"/>
              <a:t>, 2020. - 416 с. : </a:t>
            </a:r>
            <a:r>
              <a:rPr lang="en-US" sz="1900" dirty="0" err="1"/>
              <a:t>ил</a:t>
            </a:r>
            <a:r>
              <a:rPr lang="en-US" sz="1900" dirty="0"/>
              <a:t>. - (</a:t>
            </a:r>
            <a:r>
              <a:rPr lang="en-US" sz="1900" dirty="0" err="1"/>
              <a:t>Тилли</a:t>
            </a:r>
            <a:r>
              <a:rPr lang="en-US" sz="1900" dirty="0"/>
              <a:t> и </a:t>
            </a:r>
            <a:r>
              <a:rPr lang="en-US" sz="1900" dirty="0" err="1"/>
              <a:t>книжные</a:t>
            </a:r>
            <a:r>
              <a:rPr lang="en-US" sz="1900" dirty="0"/>
              <a:t> </a:t>
            </a:r>
            <a:r>
              <a:rPr lang="en-US" sz="1900" dirty="0" err="1"/>
              <a:t>странники</a:t>
            </a:r>
            <a:r>
              <a:rPr lang="en-US" sz="1900" dirty="0"/>
              <a:t>). - ISBN 978-5-04-098810-5.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книга, текст, еда&#10;&#10;Автоматически созданное описание">
            <a:extLst>
              <a:ext uri="{FF2B5EF4-FFF2-40B4-BE49-F238E27FC236}">
                <a16:creationId xmlns:a16="http://schemas.microsoft.com/office/drawing/2014/main" xmlns="" id="{A599AB32-2803-469C-8D99-75B6100BB228}"/>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2709" r="1304"/>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FDD4A3A0-1528-4A56-B944-CF0990A3CA87}"/>
              </a:ext>
            </a:extLst>
          </p:cNvPr>
          <p:cNvSpPr>
            <a:spLocks noGrp="1"/>
          </p:cNvSpPr>
          <p:nvPr>
            <p:ph sz="half" idx="2"/>
          </p:nvPr>
        </p:nvSpPr>
        <p:spPr>
          <a:xfrm>
            <a:off x="4553734" y="2409830"/>
            <a:ext cx="7231866" cy="3705217"/>
          </a:xfrm>
        </p:spPr>
        <p:txBody>
          <a:bodyPr vert="horz" lIns="91440" tIns="45720" rIns="91440" bIns="45720" rtlCol="0">
            <a:normAutofit fontScale="92500" lnSpcReduction="20000"/>
          </a:bodyPr>
          <a:lstStyle/>
          <a:p>
            <a:r>
              <a:rPr lang="en-US" sz="2000" dirty="0" err="1"/>
              <a:t>Тилли</a:t>
            </a:r>
            <a:r>
              <a:rPr lang="en-US" sz="2000" dirty="0"/>
              <a:t> </a:t>
            </a:r>
            <a:r>
              <a:rPr lang="en-US" sz="2000" dirty="0" err="1"/>
              <a:t>Пейджиз</a:t>
            </a:r>
            <a:r>
              <a:rPr lang="en-US" sz="2000" dirty="0"/>
              <a:t> </a:t>
            </a:r>
            <a:r>
              <a:rPr lang="en-US" sz="2000" dirty="0" err="1"/>
              <a:t>живёт</a:t>
            </a:r>
            <a:r>
              <a:rPr lang="en-US" sz="2000" dirty="0"/>
              <a:t> </a:t>
            </a:r>
            <a:r>
              <a:rPr lang="en-US" sz="2000" dirty="0" err="1"/>
              <a:t>со</a:t>
            </a:r>
            <a:r>
              <a:rPr lang="en-US" sz="2000" dirty="0"/>
              <a:t> </a:t>
            </a:r>
            <a:r>
              <a:rPr lang="en-US" sz="2000" dirty="0" err="1"/>
              <a:t>своими</a:t>
            </a:r>
            <a:r>
              <a:rPr lang="en-US" sz="2000" dirty="0"/>
              <a:t> </a:t>
            </a:r>
            <a:r>
              <a:rPr lang="en-US" sz="2000" dirty="0" err="1"/>
              <a:t>бабушкой</a:t>
            </a:r>
            <a:r>
              <a:rPr lang="en-US" sz="2000" dirty="0"/>
              <a:t> и </a:t>
            </a:r>
            <a:r>
              <a:rPr lang="en-US" sz="2000" dirty="0" err="1"/>
              <a:t>дедушкой</a:t>
            </a:r>
            <a:r>
              <a:rPr lang="en-US" sz="2000" dirty="0"/>
              <a:t>, </a:t>
            </a:r>
            <a:r>
              <a:rPr lang="en-US" sz="2000" dirty="0" err="1"/>
              <a:t>так</a:t>
            </a:r>
            <a:r>
              <a:rPr lang="en-US" sz="2000" dirty="0"/>
              <a:t> </a:t>
            </a:r>
            <a:r>
              <a:rPr lang="en-US" sz="2000" dirty="0" err="1"/>
              <a:t>как</a:t>
            </a:r>
            <a:r>
              <a:rPr lang="en-US" sz="2000" dirty="0"/>
              <a:t> </a:t>
            </a:r>
            <a:r>
              <a:rPr lang="en-US" sz="2000" dirty="0" err="1"/>
              <a:t>её</a:t>
            </a:r>
            <a:r>
              <a:rPr lang="en-US" sz="2000" dirty="0"/>
              <a:t> </a:t>
            </a:r>
            <a:r>
              <a:rPr lang="en-US" sz="2000" dirty="0" err="1"/>
              <a:t>мама</a:t>
            </a:r>
            <a:r>
              <a:rPr lang="en-US" sz="2000" dirty="0"/>
              <a:t> </a:t>
            </a:r>
            <a:r>
              <a:rPr lang="en-US" sz="2000" dirty="0" err="1"/>
              <a:t>пропала</a:t>
            </a:r>
            <a:r>
              <a:rPr lang="en-US" sz="2000" dirty="0"/>
              <a:t> </a:t>
            </a:r>
            <a:r>
              <a:rPr lang="en-US" sz="2000" dirty="0" err="1"/>
              <a:t>много</a:t>
            </a:r>
            <a:r>
              <a:rPr lang="en-US" sz="2000" dirty="0"/>
              <a:t> </a:t>
            </a:r>
            <a:r>
              <a:rPr lang="en-US" sz="2000" dirty="0" err="1"/>
              <a:t>лет</a:t>
            </a:r>
            <a:r>
              <a:rPr lang="en-US" sz="2000" dirty="0"/>
              <a:t> </a:t>
            </a:r>
            <a:r>
              <a:rPr lang="en-US" sz="2000" dirty="0" err="1"/>
              <a:t>назад</a:t>
            </a:r>
            <a:r>
              <a:rPr lang="en-US" sz="2000" dirty="0"/>
              <a:t>. </a:t>
            </a:r>
            <a:r>
              <a:rPr lang="en-US" sz="2000" dirty="0" err="1"/>
              <a:t>Девочка</a:t>
            </a:r>
            <a:r>
              <a:rPr lang="en-US" sz="2000" dirty="0"/>
              <a:t> </a:t>
            </a:r>
            <a:r>
              <a:rPr lang="en-US" sz="2000" dirty="0" err="1"/>
              <a:t>обожает</a:t>
            </a:r>
            <a:r>
              <a:rPr lang="en-US" sz="2000" dirty="0"/>
              <a:t> </a:t>
            </a:r>
            <a:r>
              <a:rPr lang="en-US" sz="2000" dirty="0" err="1"/>
              <a:t>читать</a:t>
            </a:r>
            <a:r>
              <a:rPr lang="en-US" sz="2000" dirty="0"/>
              <a:t> и </a:t>
            </a:r>
            <a:r>
              <a:rPr lang="en-US" sz="2000" dirty="0" err="1"/>
              <a:t>всё</a:t>
            </a:r>
            <a:r>
              <a:rPr lang="en-US" sz="2000" dirty="0"/>
              <a:t> </a:t>
            </a:r>
            <a:r>
              <a:rPr lang="en-US" sz="2000" dirty="0" err="1"/>
              <a:t>свободное</a:t>
            </a:r>
            <a:r>
              <a:rPr lang="en-US" sz="2000" dirty="0"/>
              <a:t> </a:t>
            </a:r>
            <a:r>
              <a:rPr lang="en-US" sz="2000" dirty="0" err="1"/>
              <a:t>время</a:t>
            </a:r>
            <a:r>
              <a:rPr lang="en-US" sz="2000" dirty="0"/>
              <a:t> </a:t>
            </a:r>
            <a:r>
              <a:rPr lang="en-US" sz="2000" dirty="0" err="1"/>
              <a:t>проводит</a:t>
            </a:r>
            <a:r>
              <a:rPr lang="en-US" sz="2000" dirty="0"/>
              <a:t> в </a:t>
            </a:r>
            <a:r>
              <a:rPr lang="en-US" sz="2000" dirty="0" err="1"/>
              <a:t>семейном</a:t>
            </a:r>
            <a:r>
              <a:rPr lang="en-US" sz="2000" dirty="0"/>
              <a:t> </a:t>
            </a:r>
            <a:r>
              <a:rPr lang="en-US" sz="2000" dirty="0" err="1"/>
              <a:t>книжном</a:t>
            </a:r>
            <a:r>
              <a:rPr lang="en-US" sz="2000" dirty="0"/>
              <a:t> </a:t>
            </a:r>
            <a:r>
              <a:rPr lang="en-US" sz="2000" dirty="0" err="1"/>
              <a:t>магазине</a:t>
            </a:r>
            <a:r>
              <a:rPr lang="en-US" sz="2000" dirty="0"/>
              <a:t> "</a:t>
            </a:r>
            <a:r>
              <a:rPr lang="en-US" sz="2000" dirty="0" err="1"/>
              <a:t>Пейджиз</a:t>
            </a:r>
            <a:r>
              <a:rPr lang="en-US" sz="2000" dirty="0"/>
              <a:t> и </a:t>
            </a:r>
            <a:r>
              <a:rPr lang="en-US" sz="2000" dirty="0" err="1"/>
              <a:t>Ко</a:t>
            </a:r>
            <a:r>
              <a:rPr lang="en-US" sz="2000" dirty="0"/>
              <a:t>". </a:t>
            </a:r>
            <a:r>
              <a:rPr lang="en-US" sz="2000" dirty="0" err="1"/>
              <a:t>Когда</a:t>
            </a:r>
            <a:r>
              <a:rPr lang="en-US" sz="2000" dirty="0"/>
              <a:t> </a:t>
            </a:r>
            <a:r>
              <a:rPr lang="en-US" sz="2000" dirty="0" err="1"/>
              <a:t>однажды</a:t>
            </a:r>
            <a:r>
              <a:rPr lang="en-US" sz="2000" dirty="0"/>
              <a:t> </a:t>
            </a:r>
            <a:r>
              <a:rPr lang="en-US" sz="2000" dirty="0" err="1"/>
              <a:t>прямо</a:t>
            </a:r>
            <a:r>
              <a:rPr lang="en-US" sz="2000" dirty="0"/>
              <a:t> </a:t>
            </a:r>
            <a:r>
              <a:rPr lang="en-US" sz="2000" dirty="0" err="1"/>
              <a:t>там</a:t>
            </a:r>
            <a:r>
              <a:rPr lang="en-US" sz="2000" dirty="0"/>
              <a:t> </a:t>
            </a:r>
            <a:r>
              <a:rPr lang="en-US" sz="2000" dirty="0" err="1"/>
              <a:t>она</a:t>
            </a:r>
            <a:r>
              <a:rPr lang="en-US" sz="2000" dirty="0"/>
              <a:t> </a:t>
            </a:r>
            <a:r>
              <a:rPr lang="en-US" sz="2000" dirty="0" err="1"/>
              <a:t>встречает</a:t>
            </a:r>
            <a:r>
              <a:rPr lang="en-US" sz="2000" dirty="0"/>
              <a:t> </a:t>
            </a:r>
            <a:r>
              <a:rPr lang="en-US" sz="2000" dirty="0" err="1"/>
              <a:t>своих</a:t>
            </a:r>
            <a:r>
              <a:rPr lang="en-US" sz="2000" dirty="0"/>
              <a:t> </a:t>
            </a:r>
            <a:r>
              <a:rPr lang="en-US" sz="2000" dirty="0" err="1"/>
              <a:t>любимых</a:t>
            </a:r>
            <a:r>
              <a:rPr lang="en-US" sz="2000" dirty="0"/>
              <a:t> </a:t>
            </a:r>
            <a:r>
              <a:rPr lang="en-US" sz="2000" dirty="0" err="1"/>
              <a:t>героинь</a:t>
            </a:r>
            <a:r>
              <a:rPr lang="en-US" sz="2000" dirty="0"/>
              <a:t> </a:t>
            </a:r>
            <a:r>
              <a:rPr lang="en-US" sz="2000" dirty="0" err="1"/>
              <a:t>Алису</a:t>
            </a:r>
            <a:r>
              <a:rPr lang="en-US" sz="2000" dirty="0"/>
              <a:t> </a:t>
            </a:r>
            <a:r>
              <a:rPr lang="en-US" sz="2000" dirty="0" err="1"/>
              <a:t>из</a:t>
            </a:r>
            <a:r>
              <a:rPr lang="en-US" sz="2000" dirty="0"/>
              <a:t> </a:t>
            </a:r>
            <a:r>
              <a:rPr lang="en-US" sz="2000" dirty="0" err="1"/>
              <a:t>Страны</a:t>
            </a:r>
            <a:r>
              <a:rPr lang="en-US" sz="2000" dirty="0"/>
              <a:t> </a:t>
            </a:r>
            <a:r>
              <a:rPr lang="en-US" sz="2000" dirty="0" err="1"/>
              <a:t>Чудес</a:t>
            </a:r>
            <a:r>
              <a:rPr lang="en-US" sz="2000" dirty="0"/>
              <a:t> и </a:t>
            </a:r>
            <a:r>
              <a:rPr lang="en-US" sz="2000" dirty="0" err="1"/>
              <a:t>Аню</a:t>
            </a:r>
            <a:r>
              <a:rPr lang="en-US" sz="2000" dirty="0"/>
              <a:t> </a:t>
            </a:r>
            <a:r>
              <a:rPr lang="en-US" sz="2000" dirty="0" err="1"/>
              <a:t>из</a:t>
            </a:r>
            <a:r>
              <a:rPr lang="en-US" sz="2000" dirty="0"/>
              <a:t> </a:t>
            </a:r>
            <a:r>
              <a:rPr lang="en-US" sz="2000" dirty="0" err="1"/>
              <a:t>Зелёных</a:t>
            </a:r>
            <a:r>
              <a:rPr lang="en-US" sz="2000" dirty="0"/>
              <a:t> </a:t>
            </a:r>
            <a:r>
              <a:rPr lang="en-US" sz="2000" dirty="0" err="1"/>
              <a:t>Мезонинов</a:t>
            </a:r>
            <a:r>
              <a:rPr lang="en-US" sz="2000" dirty="0"/>
              <a:t>, </a:t>
            </a:r>
            <a:r>
              <a:rPr lang="en-US" sz="2000" dirty="0" err="1"/>
              <a:t>её</a:t>
            </a:r>
            <a:r>
              <a:rPr lang="en-US" sz="2000" dirty="0"/>
              <a:t> </a:t>
            </a:r>
            <a:r>
              <a:rPr lang="en-US" sz="2000" dirty="0" err="1"/>
              <a:t>погружения</a:t>
            </a:r>
            <a:r>
              <a:rPr lang="en-US" sz="2000" dirty="0"/>
              <a:t> в </a:t>
            </a:r>
            <a:r>
              <a:rPr lang="en-US" sz="2000" dirty="0" err="1"/>
              <a:t>книжный</a:t>
            </a:r>
            <a:r>
              <a:rPr lang="en-US" sz="2000" dirty="0"/>
              <a:t> </a:t>
            </a:r>
            <a:r>
              <a:rPr lang="en-US" sz="2000" dirty="0" err="1"/>
              <a:t>мир</a:t>
            </a:r>
            <a:r>
              <a:rPr lang="en-US" sz="2000" dirty="0"/>
              <a:t> </a:t>
            </a:r>
            <a:r>
              <a:rPr lang="en-US" sz="2000" dirty="0" err="1"/>
              <a:t>становятся</a:t>
            </a:r>
            <a:r>
              <a:rPr lang="en-US" sz="2000" dirty="0"/>
              <a:t>… </a:t>
            </a:r>
            <a:r>
              <a:rPr lang="en-US" sz="2000" dirty="0" err="1"/>
              <a:t>реальными</a:t>
            </a:r>
            <a:r>
              <a:rPr lang="en-US" sz="2000" dirty="0"/>
              <a:t>! </a:t>
            </a:r>
            <a:r>
              <a:rPr lang="en-US" sz="2000" dirty="0" err="1"/>
              <a:t>Узнав</a:t>
            </a:r>
            <a:r>
              <a:rPr lang="en-US" sz="2000" dirty="0"/>
              <a:t> </a:t>
            </a:r>
            <a:r>
              <a:rPr lang="en-US" sz="2000" dirty="0" err="1"/>
              <a:t>правду</a:t>
            </a:r>
            <a:r>
              <a:rPr lang="en-US" sz="2000" dirty="0"/>
              <a:t> о </a:t>
            </a:r>
            <a:r>
              <a:rPr lang="en-US" sz="2000" dirty="0" err="1"/>
              <a:t>том</a:t>
            </a:r>
            <a:r>
              <a:rPr lang="en-US" sz="2000" dirty="0"/>
              <a:t>, </a:t>
            </a:r>
            <a:r>
              <a:rPr lang="en-US" sz="2000" dirty="0" err="1"/>
              <a:t>каким</a:t>
            </a:r>
            <a:r>
              <a:rPr lang="en-US" sz="2000" dirty="0"/>
              <a:t> </a:t>
            </a:r>
            <a:r>
              <a:rPr lang="en-US" sz="2000" dirty="0" err="1"/>
              <a:t>невероятным</a:t>
            </a:r>
            <a:r>
              <a:rPr lang="en-US" sz="2000" dirty="0"/>
              <a:t> </a:t>
            </a:r>
            <a:r>
              <a:rPr lang="en-US" sz="2000" dirty="0" err="1"/>
              <a:t>даром</a:t>
            </a:r>
            <a:r>
              <a:rPr lang="en-US" sz="2000" dirty="0"/>
              <a:t> </a:t>
            </a:r>
            <a:r>
              <a:rPr lang="en-US" sz="2000" dirty="0" err="1"/>
              <a:t>обладает</a:t>
            </a:r>
            <a:r>
              <a:rPr lang="en-US" sz="2000" dirty="0"/>
              <a:t> </a:t>
            </a:r>
            <a:r>
              <a:rPr lang="en-US" sz="2000" dirty="0" err="1"/>
              <a:t>она</a:t>
            </a:r>
            <a:r>
              <a:rPr lang="en-US" sz="2000" dirty="0"/>
              <a:t> </a:t>
            </a:r>
            <a:r>
              <a:rPr lang="en-US" sz="2000" dirty="0" err="1"/>
              <a:t>сама</a:t>
            </a:r>
            <a:r>
              <a:rPr lang="en-US" sz="2000" dirty="0"/>
              <a:t> и </a:t>
            </a:r>
            <a:r>
              <a:rPr lang="en-US" sz="2000" dirty="0" err="1"/>
              <a:t>её</a:t>
            </a:r>
            <a:r>
              <a:rPr lang="en-US" sz="2000" dirty="0"/>
              <a:t> </a:t>
            </a:r>
            <a:r>
              <a:rPr lang="en-US" sz="2000" dirty="0" err="1"/>
              <a:t>семья</a:t>
            </a:r>
            <a:r>
              <a:rPr lang="en-US" sz="2000" dirty="0"/>
              <a:t>, </a:t>
            </a:r>
            <a:r>
              <a:rPr lang="en-US" sz="2000" dirty="0" err="1"/>
              <a:t>Тилли</a:t>
            </a:r>
            <a:r>
              <a:rPr lang="en-US" sz="2000" dirty="0"/>
              <a:t> </a:t>
            </a:r>
            <a:r>
              <a:rPr lang="en-US" sz="2000" dirty="0" err="1"/>
              <a:t>надеется</a:t>
            </a:r>
            <a:r>
              <a:rPr lang="en-US" sz="2000" dirty="0"/>
              <a:t>, </a:t>
            </a:r>
            <a:r>
              <a:rPr lang="en-US" sz="2000" dirty="0" err="1"/>
              <a:t>что</a:t>
            </a:r>
            <a:r>
              <a:rPr lang="en-US" sz="2000" dirty="0"/>
              <a:t> </a:t>
            </a:r>
            <a:r>
              <a:rPr lang="en-US" sz="2000" dirty="0" err="1"/>
              <a:t>сможет</a:t>
            </a:r>
            <a:r>
              <a:rPr lang="en-US" sz="2000" dirty="0"/>
              <a:t> </a:t>
            </a:r>
            <a:r>
              <a:rPr lang="en-US" sz="2000" dirty="0" err="1"/>
              <a:t>разгадать</a:t>
            </a:r>
            <a:r>
              <a:rPr lang="en-US" sz="2000" dirty="0"/>
              <a:t> </a:t>
            </a:r>
            <a:r>
              <a:rPr lang="en-US" sz="2000" dirty="0" err="1"/>
              <a:t>тайну</a:t>
            </a:r>
            <a:r>
              <a:rPr lang="en-US" sz="2000" dirty="0"/>
              <a:t> </a:t>
            </a:r>
            <a:r>
              <a:rPr lang="en-US" sz="2000" dirty="0" err="1"/>
              <a:t>исчезновения</a:t>
            </a:r>
            <a:r>
              <a:rPr lang="en-US" sz="2000" dirty="0"/>
              <a:t> </a:t>
            </a:r>
            <a:r>
              <a:rPr lang="en-US" sz="2000" dirty="0" err="1"/>
              <a:t>её</a:t>
            </a:r>
            <a:r>
              <a:rPr lang="en-US" sz="2000" dirty="0"/>
              <a:t> </a:t>
            </a:r>
            <a:r>
              <a:rPr lang="en-US" sz="2000" dirty="0" err="1"/>
              <a:t>мамы</a:t>
            </a:r>
            <a:r>
              <a:rPr lang="en-US" sz="2000" dirty="0"/>
              <a:t>. </a:t>
            </a:r>
            <a:r>
              <a:rPr lang="en-US" sz="2000" dirty="0" err="1"/>
              <a:t>Однако</a:t>
            </a:r>
            <a:r>
              <a:rPr lang="en-US" sz="2000" dirty="0"/>
              <a:t> </a:t>
            </a:r>
            <a:r>
              <a:rPr lang="en-US" sz="2000" dirty="0" err="1"/>
              <a:t>путешествия</a:t>
            </a:r>
            <a:r>
              <a:rPr lang="en-US" sz="2000" dirty="0"/>
              <a:t> </a:t>
            </a:r>
            <a:r>
              <a:rPr lang="en-US" sz="2000" dirty="0" err="1"/>
              <a:t>по</a:t>
            </a:r>
            <a:r>
              <a:rPr lang="en-US" sz="2000" dirty="0"/>
              <a:t> </a:t>
            </a:r>
            <a:r>
              <a:rPr lang="en-US" sz="2000" dirty="0" err="1"/>
              <a:t>книжным</a:t>
            </a:r>
            <a:r>
              <a:rPr lang="en-US" sz="2000" dirty="0"/>
              <a:t> </a:t>
            </a:r>
            <a:r>
              <a:rPr lang="en-US" sz="2000" dirty="0" err="1"/>
              <a:t>страницам</a:t>
            </a:r>
            <a:r>
              <a:rPr lang="en-US" sz="2000" dirty="0"/>
              <a:t> </a:t>
            </a:r>
            <a:r>
              <a:rPr lang="en-US" sz="2000" dirty="0" err="1"/>
              <a:t>могут</a:t>
            </a:r>
            <a:r>
              <a:rPr lang="en-US" sz="2000" dirty="0"/>
              <a:t> </a:t>
            </a:r>
            <a:r>
              <a:rPr lang="en-US" sz="2000" dirty="0" err="1"/>
              <a:t>оказаться</a:t>
            </a:r>
            <a:r>
              <a:rPr lang="en-US" sz="2000" dirty="0"/>
              <a:t> </a:t>
            </a:r>
            <a:r>
              <a:rPr lang="en-US" sz="2000" dirty="0" err="1"/>
              <a:t>очень</a:t>
            </a:r>
            <a:r>
              <a:rPr lang="en-US" sz="2000" dirty="0"/>
              <a:t> </a:t>
            </a:r>
            <a:r>
              <a:rPr lang="en-US" sz="2000" dirty="0" err="1"/>
              <a:t>опасными</a:t>
            </a:r>
            <a:r>
              <a:rPr lang="en-US" sz="2000" dirty="0"/>
              <a:t>, </a:t>
            </a:r>
            <a:r>
              <a:rPr lang="en-US" sz="2000" dirty="0" err="1"/>
              <a:t>если</a:t>
            </a:r>
            <a:r>
              <a:rPr lang="en-US" sz="2000" dirty="0"/>
              <a:t> </a:t>
            </a:r>
            <a:r>
              <a:rPr lang="en-US" sz="2000" dirty="0" err="1"/>
              <a:t>случайно</a:t>
            </a:r>
            <a:r>
              <a:rPr lang="en-US" sz="2000" dirty="0"/>
              <a:t> </a:t>
            </a:r>
            <a:r>
              <a:rPr lang="en-US" sz="2000" dirty="0" err="1"/>
              <a:t>застрять</a:t>
            </a:r>
            <a:r>
              <a:rPr lang="en-US" sz="2000" dirty="0"/>
              <a:t> в </a:t>
            </a:r>
            <a:r>
              <a:rPr lang="en-US" sz="2000" dirty="0" err="1"/>
              <a:t>форзацах</a:t>
            </a:r>
            <a:r>
              <a:rPr lang="en-US" sz="2000" dirty="0"/>
              <a:t> </a:t>
            </a:r>
            <a:r>
              <a:rPr lang="en-US" sz="2000" dirty="0" err="1"/>
              <a:t>или</a:t>
            </a:r>
            <a:r>
              <a:rPr lang="en-US" sz="2000" dirty="0"/>
              <a:t> </a:t>
            </a:r>
            <a:r>
              <a:rPr lang="en-US" sz="2000" dirty="0" err="1"/>
              <a:t>встретить</a:t>
            </a:r>
            <a:r>
              <a:rPr lang="en-US" sz="2000" dirty="0"/>
              <a:t> </a:t>
            </a:r>
            <a:r>
              <a:rPr lang="en-US" sz="2000" dirty="0" err="1"/>
              <a:t>посреди</a:t>
            </a:r>
            <a:r>
              <a:rPr lang="en-US" sz="2000" dirty="0"/>
              <a:t> </a:t>
            </a:r>
            <a:r>
              <a:rPr lang="en-US" sz="2000" dirty="0" err="1"/>
              <a:t>истории</a:t>
            </a:r>
            <a:r>
              <a:rPr lang="en-US" sz="2000" dirty="0"/>
              <a:t> </a:t>
            </a:r>
            <a:r>
              <a:rPr lang="en-US" sz="2000" dirty="0" err="1"/>
              <a:t>того</a:t>
            </a:r>
            <a:r>
              <a:rPr lang="en-US" sz="2000" dirty="0"/>
              <a:t>, </a:t>
            </a:r>
            <a:r>
              <a:rPr lang="en-US" sz="2000" dirty="0" err="1"/>
              <a:t>кого</a:t>
            </a:r>
            <a:r>
              <a:rPr lang="en-US" sz="2000" dirty="0"/>
              <a:t> </a:t>
            </a:r>
            <a:r>
              <a:rPr lang="en-US" sz="2000" dirty="0" err="1"/>
              <a:t>там</a:t>
            </a:r>
            <a:r>
              <a:rPr lang="en-US" sz="2000" dirty="0"/>
              <a:t> </a:t>
            </a:r>
            <a:r>
              <a:rPr lang="en-US" sz="2000" dirty="0" err="1"/>
              <a:t>быть</a:t>
            </a:r>
            <a:r>
              <a:rPr lang="en-US" sz="2000" dirty="0"/>
              <a:t> </a:t>
            </a:r>
            <a:r>
              <a:rPr lang="en-US" sz="2000" dirty="0" err="1"/>
              <a:t>не</a:t>
            </a:r>
            <a:r>
              <a:rPr lang="en-US" sz="2000" dirty="0"/>
              <a:t> </a:t>
            </a:r>
            <a:r>
              <a:rPr lang="en-US" sz="2000" dirty="0" err="1"/>
              <a:t>должно</a:t>
            </a:r>
            <a:r>
              <a:rPr lang="en-US" sz="2000" dirty="0"/>
              <a:t>…</a:t>
            </a:r>
          </a:p>
          <a:p>
            <a:r>
              <a:rPr lang="en-US" sz="2000" dirty="0" err="1"/>
              <a:t>Экземпляры</a:t>
            </a:r>
            <a:endParaRPr lang="en-US" sz="2000" dirty="0"/>
          </a:p>
          <a:p>
            <a:pPr marL="0" indent="0">
              <a:buNone/>
            </a:pPr>
            <a:r>
              <a:rPr lang="en-US" sz="2000" dirty="0"/>
              <a:t>ЦБ (1), ЦДБ (1), Ф2 (1), Ф3 (1), Ф4 (1), Ф5 (1), Ф7 (1), Ф10 (1), Ф11 (1), Ф12 (1), Ф13 (1), Ф14 (1), Ф16 (1), Ф18 (1), Ф19 (1), Ф20 (1), Ф21 (1), Ф22 (1), Ф23 (1), Ф24 (1), Ф25 (1), Ф26 (1), Ф27 (1), Ф28 (1), Ф30 (1)</a:t>
            </a:r>
          </a:p>
          <a:p>
            <a:endParaRPr lang="en-US" sz="1600" dirty="0"/>
          </a:p>
        </p:txBody>
      </p:sp>
    </p:spTree>
    <p:extLst>
      <p:ext uri="{BB962C8B-B14F-4D97-AF65-F5344CB8AC3E}">
        <p14:creationId xmlns:p14="http://schemas.microsoft.com/office/powerpoint/2010/main" xmlns="" val="894586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F336D2B-3B21-4DE2-9D6D-E81EFB87F62C}"/>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900" b="1" dirty="0" err="1"/>
              <a:t>Куинн</a:t>
            </a:r>
            <a:r>
              <a:rPr lang="en-US" sz="1900" b="1" dirty="0"/>
              <a:t>, С. </a:t>
            </a:r>
            <a:r>
              <a:rPr lang="en-US" sz="1900" dirty="0"/>
              <a:t/>
            </a:r>
            <a:br>
              <a:rPr lang="en-US" sz="1900" dirty="0"/>
            </a:br>
            <a:r>
              <a:rPr lang="en-US" sz="1900" dirty="0"/>
              <a:t>    </a:t>
            </a:r>
            <a:r>
              <a:rPr lang="en-US" sz="1900" dirty="0" err="1"/>
              <a:t>Пропавшая</a:t>
            </a:r>
            <a:r>
              <a:rPr lang="en-US" sz="1900" dirty="0"/>
              <a:t> </a:t>
            </a:r>
            <a:r>
              <a:rPr lang="en-US" sz="1900" dirty="0" err="1"/>
              <a:t>карта</a:t>
            </a:r>
            <a:r>
              <a:rPr lang="en-US" sz="1900" dirty="0"/>
              <a:t> : [12+] / </a:t>
            </a:r>
            <a:r>
              <a:rPr lang="en-US" sz="1900" dirty="0" err="1"/>
              <a:t>Спенсер</a:t>
            </a:r>
            <a:r>
              <a:rPr lang="en-US" sz="1900" dirty="0"/>
              <a:t> </a:t>
            </a:r>
            <a:r>
              <a:rPr lang="en-US" sz="1900" dirty="0" err="1"/>
              <a:t>Куинн</a:t>
            </a:r>
            <a:r>
              <a:rPr lang="en-US" sz="1900" dirty="0"/>
              <a:t> ; [</a:t>
            </a:r>
            <a:r>
              <a:rPr lang="en-US" sz="1900" dirty="0" err="1"/>
              <a:t>пер</a:t>
            </a:r>
            <a:r>
              <a:rPr lang="en-US" sz="1900" dirty="0"/>
              <a:t>. с </a:t>
            </a:r>
            <a:r>
              <a:rPr lang="en-US" sz="1900" dirty="0" err="1"/>
              <a:t>англ</a:t>
            </a:r>
            <a:r>
              <a:rPr lang="en-US" sz="1900" dirty="0"/>
              <a:t>.</a:t>
            </a:r>
            <a:r>
              <a:rPr lang="ru-RU" sz="1900" dirty="0"/>
              <a:t>           </a:t>
            </a:r>
            <a:r>
              <a:rPr lang="en-US" sz="1900" dirty="0"/>
              <a:t> М. А. </a:t>
            </a:r>
            <a:r>
              <a:rPr lang="en-US" sz="1900" dirty="0" err="1"/>
              <a:t>Касьяненко</a:t>
            </a:r>
            <a:r>
              <a:rPr lang="en-US" sz="1900" dirty="0"/>
              <a:t>]. – </a:t>
            </a:r>
            <a:r>
              <a:rPr lang="en-US" sz="1900" dirty="0" err="1"/>
              <a:t>Москва</a:t>
            </a:r>
            <a:r>
              <a:rPr lang="en-US" sz="1900" dirty="0"/>
              <a:t> : </a:t>
            </a:r>
            <a:r>
              <a:rPr lang="en-US" sz="1900" dirty="0" err="1"/>
              <a:t>Эксмо</a:t>
            </a:r>
            <a:r>
              <a:rPr lang="en-US" sz="1900" dirty="0"/>
              <a:t>, 2020. - 352 с. - (</a:t>
            </a:r>
            <a:r>
              <a:rPr lang="en-US" sz="1900" dirty="0" err="1"/>
              <a:t>Хвостатые</a:t>
            </a:r>
            <a:r>
              <a:rPr lang="en-US" sz="1900" dirty="0"/>
              <a:t> </a:t>
            </a:r>
            <a:r>
              <a:rPr lang="en-US" sz="1900" dirty="0" err="1"/>
              <a:t>против</a:t>
            </a:r>
            <a:r>
              <a:rPr lang="en-US" sz="1900" dirty="0"/>
              <a:t> </a:t>
            </a:r>
            <a:r>
              <a:rPr lang="en-US" sz="1900" dirty="0" err="1"/>
              <a:t>пушистых</a:t>
            </a:r>
            <a:r>
              <a:rPr lang="en-US" sz="1900" dirty="0"/>
              <a:t>. </a:t>
            </a:r>
            <a:r>
              <a:rPr lang="en-US" sz="1900" dirty="0" err="1"/>
              <a:t>Расследование</a:t>
            </a:r>
            <a:r>
              <a:rPr lang="en-US" sz="1900" dirty="0"/>
              <a:t> </a:t>
            </a:r>
            <a:r>
              <a:rPr lang="en-US" sz="1900" dirty="0" err="1"/>
              <a:t>ведут</a:t>
            </a:r>
            <a:r>
              <a:rPr lang="en-US" sz="1900" dirty="0"/>
              <a:t> </a:t>
            </a:r>
            <a:r>
              <a:rPr lang="en-US" sz="1900" dirty="0" err="1"/>
              <a:t>кошки</a:t>
            </a:r>
            <a:r>
              <a:rPr lang="en-US" sz="1900" dirty="0"/>
              <a:t> и </a:t>
            </a:r>
            <a:r>
              <a:rPr lang="en-US" sz="1900" dirty="0" err="1"/>
              <a:t>собаки</a:t>
            </a:r>
            <a:r>
              <a:rPr lang="en-US" sz="1900" dirty="0"/>
              <a:t>). - ISBN 978-5-04-105236-2. – </a:t>
            </a:r>
            <a:r>
              <a:rPr lang="en-US" sz="1900" dirty="0" err="1"/>
              <a:t>Текст</a:t>
            </a:r>
            <a:r>
              <a:rPr lang="en-US" sz="1900" dirty="0"/>
              <a:t>: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кот, сидит, млекопитающее, смотрит&#10;&#10;Автоматически созданное описание">
            <a:extLst>
              <a:ext uri="{FF2B5EF4-FFF2-40B4-BE49-F238E27FC236}">
                <a16:creationId xmlns:a16="http://schemas.microsoft.com/office/drawing/2014/main" xmlns="" id="{59E83B81-EC50-415E-B91E-3AA5ABE59AC3}"/>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3255"/>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7EAAD0B3-C1AE-477B-87CE-68E53191CCB8}"/>
              </a:ext>
            </a:extLst>
          </p:cNvPr>
          <p:cNvSpPr>
            <a:spLocks noGrp="1"/>
          </p:cNvSpPr>
          <p:nvPr>
            <p:ph sz="half" idx="2"/>
          </p:nvPr>
        </p:nvSpPr>
        <p:spPr>
          <a:xfrm>
            <a:off x="4553734" y="2409830"/>
            <a:ext cx="7536666" cy="4219570"/>
          </a:xfrm>
        </p:spPr>
        <p:txBody>
          <a:bodyPr vert="horz" lIns="91440" tIns="45720" rIns="91440" bIns="45720" rtlCol="0">
            <a:normAutofit fontScale="92500" lnSpcReduction="10000"/>
          </a:bodyPr>
          <a:lstStyle/>
          <a:p>
            <a:r>
              <a:rPr lang="en-US" sz="2000" dirty="0" err="1"/>
              <a:t>Кошка</a:t>
            </a:r>
            <a:r>
              <a:rPr lang="en-US" sz="2000" dirty="0"/>
              <a:t> и </a:t>
            </a:r>
            <a:r>
              <a:rPr lang="en-US" sz="2000" dirty="0" err="1"/>
              <a:t>собака</a:t>
            </a:r>
            <a:r>
              <a:rPr lang="en-US" sz="2000" dirty="0"/>
              <a:t> </a:t>
            </a:r>
            <a:r>
              <a:rPr lang="en-US" sz="2000" dirty="0" err="1"/>
              <a:t>вместе</a:t>
            </a:r>
            <a:r>
              <a:rPr lang="en-US" sz="2000" dirty="0"/>
              <a:t> </a:t>
            </a:r>
            <a:r>
              <a:rPr lang="en-US" sz="2000" dirty="0" err="1"/>
              <a:t>ведут</a:t>
            </a:r>
            <a:r>
              <a:rPr lang="en-US" sz="2000" dirty="0"/>
              <a:t> </a:t>
            </a:r>
            <a:r>
              <a:rPr lang="en-US" sz="2000" dirty="0" err="1"/>
              <a:t>расследование</a:t>
            </a:r>
            <a:r>
              <a:rPr lang="en-US" sz="2000" dirty="0"/>
              <a:t>! </a:t>
            </a:r>
            <a:r>
              <a:rPr lang="en-US" sz="2000" dirty="0" err="1"/>
              <a:t>Пёс</a:t>
            </a:r>
            <a:r>
              <a:rPr lang="en-US" sz="2000" dirty="0"/>
              <a:t> </a:t>
            </a:r>
            <a:r>
              <a:rPr lang="en-US" sz="2000" dirty="0" err="1"/>
              <a:t>Артур</a:t>
            </a:r>
            <a:r>
              <a:rPr lang="en-US" sz="2000" dirty="0"/>
              <a:t> и </a:t>
            </a:r>
            <a:r>
              <a:rPr lang="en-US" sz="2000" dirty="0" err="1"/>
              <a:t>кошка</a:t>
            </a:r>
            <a:r>
              <a:rPr lang="en-US" sz="2000" dirty="0"/>
              <a:t> </a:t>
            </a:r>
            <a:r>
              <a:rPr lang="en-US" sz="2000" dirty="0" err="1"/>
              <a:t>Принцесса</a:t>
            </a:r>
            <a:r>
              <a:rPr lang="en-US" sz="2000" dirty="0"/>
              <a:t> </a:t>
            </a:r>
            <a:r>
              <a:rPr lang="en-US" sz="2000" dirty="0" err="1"/>
              <a:t>живут</a:t>
            </a:r>
            <a:r>
              <a:rPr lang="en-US" sz="2000" dirty="0"/>
              <a:t> в </a:t>
            </a:r>
            <a:r>
              <a:rPr lang="en-US" sz="2000" dirty="0" err="1"/>
              <a:t>уютной</a:t>
            </a:r>
            <a:r>
              <a:rPr lang="en-US" sz="2000" dirty="0"/>
              <a:t> </a:t>
            </a:r>
            <a:r>
              <a:rPr lang="en-US" sz="2000" dirty="0" err="1"/>
              <a:t>гостинице</a:t>
            </a:r>
            <a:r>
              <a:rPr lang="en-US" sz="2000" dirty="0"/>
              <a:t> с </a:t>
            </a:r>
            <a:r>
              <a:rPr lang="en-US" sz="2000" dirty="0" err="1"/>
              <a:t>любящими</a:t>
            </a:r>
            <a:r>
              <a:rPr lang="en-US" sz="2000" dirty="0"/>
              <a:t> </a:t>
            </a:r>
            <a:r>
              <a:rPr lang="en-US" sz="2000" dirty="0" err="1"/>
              <a:t>хозяевами</a:t>
            </a:r>
            <a:r>
              <a:rPr lang="en-US" sz="2000" dirty="0"/>
              <a:t>, </a:t>
            </a:r>
            <a:r>
              <a:rPr lang="en-US" sz="2000" dirty="0" err="1"/>
              <a:t>братом</a:t>
            </a:r>
            <a:r>
              <a:rPr lang="en-US" sz="2000" dirty="0"/>
              <a:t> и </a:t>
            </a:r>
            <a:r>
              <a:rPr lang="en-US" sz="2000" dirty="0" err="1"/>
              <a:t>сестрой</a:t>
            </a:r>
            <a:r>
              <a:rPr lang="en-US" sz="2000" dirty="0"/>
              <a:t> </a:t>
            </a:r>
            <a:r>
              <a:rPr lang="en-US" sz="2000" dirty="0" err="1"/>
              <a:t>двойняшками</a:t>
            </a:r>
            <a:r>
              <a:rPr lang="en-US" sz="2000" dirty="0"/>
              <a:t> </a:t>
            </a:r>
            <a:r>
              <a:rPr lang="en-US" sz="2000" dirty="0" err="1"/>
              <a:t>Бро</a:t>
            </a:r>
            <a:r>
              <a:rPr lang="en-US" sz="2000" dirty="0"/>
              <a:t> и </a:t>
            </a:r>
            <a:r>
              <a:rPr lang="en-US" sz="2000" dirty="0" err="1"/>
              <a:t>Хармони</a:t>
            </a:r>
            <a:r>
              <a:rPr lang="en-US" sz="2000" dirty="0"/>
              <a:t> </a:t>
            </a:r>
            <a:r>
              <a:rPr lang="en-US" sz="2000" dirty="0" err="1"/>
              <a:t>Редди</a:t>
            </a:r>
            <a:r>
              <a:rPr lang="en-US" sz="2000" dirty="0"/>
              <a:t>. </a:t>
            </a:r>
            <a:r>
              <a:rPr lang="en-US" sz="2000" dirty="0" err="1"/>
              <a:t>Ребята</a:t>
            </a:r>
            <a:r>
              <a:rPr lang="en-US" sz="2000" dirty="0"/>
              <a:t> </a:t>
            </a:r>
            <a:r>
              <a:rPr lang="en-US" sz="2000" dirty="0" err="1"/>
              <a:t>ходят</a:t>
            </a:r>
            <a:r>
              <a:rPr lang="en-US" sz="2000" dirty="0"/>
              <a:t> в </a:t>
            </a:r>
            <a:r>
              <a:rPr lang="en-US" sz="2000" dirty="0" err="1"/>
              <a:t>школу</a:t>
            </a:r>
            <a:r>
              <a:rPr lang="en-US" sz="2000" dirty="0"/>
              <a:t>, </a:t>
            </a:r>
            <a:r>
              <a:rPr lang="en-US" sz="2000" dirty="0" err="1"/>
              <a:t>занимаются</a:t>
            </a:r>
            <a:r>
              <a:rPr lang="en-US" sz="2000" dirty="0"/>
              <a:t> </a:t>
            </a:r>
            <a:r>
              <a:rPr lang="en-US" sz="2000" dirty="0" err="1"/>
              <a:t>хоккеем</a:t>
            </a:r>
            <a:r>
              <a:rPr lang="en-US" sz="2000" dirty="0"/>
              <a:t> и </a:t>
            </a:r>
            <a:r>
              <a:rPr lang="en-US" sz="2000" dirty="0" err="1"/>
              <a:t>бесконечно</a:t>
            </a:r>
            <a:r>
              <a:rPr lang="en-US" sz="2000" dirty="0"/>
              <a:t> </a:t>
            </a:r>
            <a:r>
              <a:rPr lang="en-US" sz="2000" dirty="0" err="1"/>
              <a:t>спорят</a:t>
            </a:r>
            <a:r>
              <a:rPr lang="en-US" sz="2000" dirty="0"/>
              <a:t> с </a:t>
            </a:r>
            <a:r>
              <a:rPr lang="en-US" sz="2000" dirty="0" err="1"/>
              <a:t>мамой</a:t>
            </a:r>
            <a:r>
              <a:rPr lang="en-US" sz="2000" dirty="0"/>
              <a:t>. </a:t>
            </a:r>
            <a:r>
              <a:rPr lang="en-US" sz="2000" dirty="0" err="1"/>
              <a:t>Однажды</a:t>
            </a:r>
            <a:r>
              <a:rPr lang="en-US" sz="2000" dirty="0"/>
              <a:t> к </a:t>
            </a:r>
            <a:r>
              <a:rPr lang="en-US" sz="2000" dirty="0" err="1"/>
              <a:t>ним</a:t>
            </a:r>
            <a:r>
              <a:rPr lang="en-US" sz="2000" dirty="0"/>
              <a:t> в </a:t>
            </a:r>
            <a:r>
              <a:rPr lang="en-US" sz="2000" dirty="0" err="1"/>
              <a:t>гостиницу</a:t>
            </a:r>
            <a:r>
              <a:rPr lang="en-US" sz="2000" dirty="0"/>
              <a:t> </a:t>
            </a:r>
            <a:r>
              <a:rPr lang="en-US" sz="2000" dirty="0" err="1"/>
              <a:t>заселяется</a:t>
            </a:r>
            <a:r>
              <a:rPr lang="en-US" sz="2000" dirty="0"/>
              <a:t> </a:t>
            </a:r>
            <a:r>
              <a:rPr lang="en-US" sz="2000" dirty="0" err="1"/>
              <a:t>подозрительный</a:t>
            </a:r>
            <a:r>
              <a:rPr lang="en-US" sz="2000" dirty="0"/>
              <a:t> </a:t>
            </a:r>
            <a:r>
              <a:rPr lang="en-US" sz="2000" dirty="0" err="1"/>
              <a:t>постоялец</a:t>
            </a:r>
            <a:r>
              <a:rPr lang="en-US" sz="2000" dirty="0"/>
              <a:t>, </a:t>
            </a:r>
            <a:r>
              <a:rPr lang="en-US" sz="2000" dirty="0" err="1"/>
              <a:t>господин</a:t>
            </a:r>
            <a:r>
              <a:rPr lang="en-US" sz="2000" dirty="0"/>
              <a:t> </a:t>
            </a:r>
            <a:r>
              <a:rPr lang="en-US" sz="2000" dirty="0" err="1"/>
              <a:t>Лэмер</a:t>
            </a:r>
            <a:r>
              <a:rPr lang="en-US" sz="2000" dirty="0"/>
              <a:t>, а </a:t>
            </a:r>
            <a:r>
              <a:rPr lang="en-US" sz="2000" dirty="0" err="1"/>
              <a:t>через</a:t>
            </a:r>
            <a:r>
              <a:rPr lang="en-US" sz="2000" dirty="0"/>
              <a:t> </a:t>
            </a:r>
            <a:r>
              <a:rPr lang="en-US" sz="2000" dirty="0" err="1"/>
              <a:t>несколько</a:t>
            </a:r>
            <a:r>
              <a:rPr lang="en-US" sz="2000" dirty="0"/>
              <a:t> </a:t>
            </a:r>
            <a:r>
              <a:rPr lang="en-US" sz="2000" dirty="0" err="1"/>
              <a:t>дней</a:t>
            </a:r>
            <a:r>
              <a:rPr lang="en-US" sz="2000" dirty="0"/>
              <a:t> </a:t>
            </a:r>
            <a:r>
              <a:rPr lang="en-US" sz="2000" dirty="0" err="1"/>
              <a:t>пропадает</a:t>
            </a:r>
            <a:r>
              <a:rPr lang="en-US" sz="2000" dirty="0"/>
              <a:t> </a:t>
            </a:r>
            <a:r>
              <a:rPr lang="en-US" sz="2000" dirty="0" err="1"/>
              <a:t>без</a:t>
            </a:r>
            <a:r>
              <a:rPr lang="en-US" sz="2000" dirty="0"/>
              <a:t> </a:t>
            </a:r>
            <a:r>
              <a:rPr lang="en-US" sz="2000" dirty="0" err="1"/>
              <a:t>вести</a:t>
            </a:r>
            <a:r>
              <a:rPr lang="en-US" sz="2000" dirty="0"/>
              <a:t>! </a:t>
            </a:r>
            <a:r>
              <a:rPr lang="en-US" sz="2000" dirty="0" err="1"/>
              <a:t>Шеф</a:t>
            </a:r>
            <a:r>
              <a:rPr lang="en-US" sz="2000" dirty="0"/>
              <a:t> </a:t>
            </a:r>
            <a:r>
              <a:rPr lang="en-US" sz="2000" dirty="0" err="1"/>
              <a:t>полиции</a:t>
            </a:r>
            <a:r>
              <a:rPr lang="en-US" sz="2000" dirty="0"/>
              <a:t> </a:t>
            </a:r>
            <a:r>
              <a:rPr lang="en-US" sz="2000" dirty="0" err="1"/>
              <a:t>подозревает</a:t>
            </a:r>
            <a:r>
              <a:rPr lang="en-US" sz="2000" dirty="0"/>
              <a:t> </a:t>
            </a:r>
            <a:r>
              <a:rPr lang="en-US" sz="2000" dirty="0" err="1"/>
              <a:t>Мэтти</a:t>
            </a:r>
            <a:r>
              <a:rPr lang="en-US" sz="2000" dirty="0"/>
              <a:t>, </a:t>
            </a:r>
            <a:r>
              <a:rPr lang="en-US" sz="2000" dirty="0" err="1"/>
              <a:t>кузена</a:t>
            </a:r>
            <a:r>
              <a:rPr lang="en-US" sz="2000" dirty="0"/>
              <a:t> </a:t>
            </a:r>
            <a:r>
              <a:rPr lang="en-US" sz="2000" dirty="0" err="1"/>
              <a:t>Бро</a:t>
            </a:r>
            <a:r>
              <a:rPr lang="en-US" sz="2000" dirty="0"/>
              <a:t> и </a:t>
            </a:r>
            <a:r>
              <a:rPr lang="en-US" sz="2000" dirty="0" err="1"/>
              <a:t>Хармони</a:t>
            </a:r>
            <a:r>
              <a:rPr lang="en-US" sz="2000" dirty="0"/>
              <a:t>. </a:t>
            </a:r>
            <a:r>
              <a:rPr lang="en-US" sz="2000" dirty="0" err="1"/>
              <a:t>Они</a:t>
            </a:r>
            <a:r>
              <a:rPr lang="en-US" sz="2000" dirty="0"/>
              <a:t> </a:t>
            </a:r>
            <a:r>
              <a:rPr lang="en-US" sz="2000" dirty="0" err="1"/>
              <a:t>же</a:t>
            </a:r>
            <a:r>
              <a:rPr lang="en-US" sz="2000" dirty="0"/>
              <a:t> </a:t>
            </a:r>
            <a:r>
              <a:rPr lang="en-US" sz="2000" dirty="0" err="1"/>
              <a:t>уверены</a:t>
            </a:r>
            <a:r>
              <a:rPr lang="en-US" sz="2000" dirty="0"/>
              <a:t> в </a:t>
            </a:r>
            <a:r>
              <a:rPr lang="en-US" sz="2000" dirty="0" err="1"/>
              <a:t>невиновности</a:t>
            </a:r>
            <a:r>
              <a:rPr lang="en-US" sz="2000" dirty="0"/>
              <a:t> </a:t>
            </a:r>
            <a:r>
              <a:rPr lang="en-US" sz="2000" dirty="0" err="1"/>
              <a:t>Мэтти</a:t>
            </a:r>
            <a:r>
              <a:rPr lang="en-US" sz="2000" dirty="0"/>
              <a:t> и </a:t>
            </a:r>
            <a:r>
              <a:rPr lang="en-US" sz="2000" dirty="0" err="1"/>
              <a:t>берутся</a:t>
            </a:r>
            <a:r>
              <a:rPr lang="en-US" sz="2000" dirty="0"/>
              <a:t> </a:t>
            </a:r>
            <a:r>
              <a:rPr lang="en-US" sz="2000" dirty="0" err="1"/>
              <a:t>за</a:t>
            </a:r>
            <a:r>
              <a:rPr lang="en-US" sz="2000" dirty="0"/>
              <a:t> </a:t>
            </a:r>
            <a:r>
              <a:rPr lang="en-US" sz="2000" dirty="0" err="1"/>
              <a:t>расследование</a:t>
            </a:r>
            <a:r>
              <a:rPr lang="en-US" sz="2000" dirty="0"/>
              <a:t>. </a:t>
            </a:r>
            <a:r>
              <a:rPr lang="en-US" sz="2000" dirty="0" err="1"/>
              <a:t>Принцесса</a:t>
            </a:r>
            <a:r>
              <a:rPr lang="en-US" sz="2000" dirty="0"/>
              <a:t> и </a:t>
            </a:r>
            <a:r>
              <a:rPr lang="en-US" sz="2000" dirty="0" err="1"/>
              <a:t>Артур</a:t>
            </a:r>
            <a:r>
              <a:rPr lang="en-US" sz="2000" dirty="0"/>
              <a:t> </a:t>
            </a:r>
            <a:r>
              <a:rPr lang="en-US" sz="2000" dirty="0" err="1"/>
              <a:t>не</a:t>
            </a:r>
            <a:r>
              <a:rPr lang="en-US" sz="2000" dirty="0"/>
              <a:t> </a:t>
            </a:r>
            <a:r>
              <a:rPr lang="en-US" sz="2000" dirty="0" err="1"/>
              <a:t>могут</a:t>
            </a:r>
            <a:r>
              <a:rPr lang="en-US" sz="2000" dirty="0"/>
              <a:t> </a:t>
            </a:r>
            <a:r>
              <a:rPr lang="en-US" sz="2000" dirty="0" err="1"/>
              <a:t>оставаться</a:t>
            </a:r>
            <a:r>
              <a:rPr lang="en-US" sz="2000" dirty="0"/>
              <a:t> в </a:t>
            </a:r>
            <a:r>
              <a:rPr lang="en-US" sz="2000" dirty="0" err="1"/>
              <a:t>стороне</a:t>
            </a:r>
            <a:r>
              <a:rPr lang="en-US" sz="2000" dirty="0"/>
              <a:t>, </a:t>
            </a:r>
            <a:r>
              <a:rPr lang="en-US" sz="2000" dirty="0" err="1"/>
              <a:t>когда</a:t>
            </a:r>
            <a:r>
              <a:rPr lang="en-US" sz="2000" dirty="0"/>
              <a:t> </a:t>
            </a:r>
            <a:r>
              <a:rPr lang="en-US" sz="2000" dirty="0" err="1"/>
              <a:t>хозяевам</a:t>
            </a:r>
            <a:r>
              <a:rPr lang="en-US" sz="2000" dirty="0"/>
              <a:t> </a:t>
            </a:r>
            <a:r>
              <a:rPr lang="en-US" sz="2000" dirty="0" err="1"/>
              <a:t>грозит</a:t>
            </a:r>
            <a:r>
              <a:rPr lang="en-US" sz="2000" dirty="0"/>
              <a:t> </a:t>
            </a:r>
            <a:r>
              <a:rPr lang="en-US" sz="2000" dirty="0" err="1"/>
              <a:t>опасность</a:t>
            </a:r>
            <a:r>
              <a:rPr lang="en-US" sz="2000" dirty="0"/>
              <a:t>, и </a:t>
            </a:r>
            <a:r>
              <a:rPr lang="en-US" sz="2000" dirty="0" err="1"/>
              <a:t>даже</a:t>
            </a:r>
            <a:r>
              <a:rPr lang="en-US" sz="2000" dirty="0"/>
              <a:t> </a:t>
            </a:r>
            <a:r>
              <a:rPr lang="en-US" sz="2000" dirty="0" err="1"/>
              <a:t>готовы</a:t>
            </a:r>
            <a:r>
              <a:rPr lang="en-US" sz="2000" dirty="0"/>
              <a:t> </a:t>
            </a:r>
            <a:r>
              <a:rPr lang="en-US" sz="2000" dirty="0" err="1"/>
              <a:t>заключить</a:t>
            </a:r>
            <a:r>
              <a:rPr lang="en-US" sz="2000" dirty="0"/>
              <a:t> </a:t>
            </a:r>
            <a:r>
              <a:rPr lang="en-US" sz="2000" dirty="0" err="1"/>
              <a:t>временное</a:t>
            </a:r>
            <a:r>
              <a:rPr lang="en-US" sz="2000" dirty="0"/>
              <a:t> </a:t>
            </a:r>
            <a:r>
              <a:rPr lang="en-US" sz="2000" dirty="0" err="1"/>
              <a:t>перемирие</a:t>
            </a:r>
            <a:r>
              <a:rPr lang="en-US" sz="2000" dirty="0"/>
              <a:t> и </a:t>
            </a:r>
            <a:r>
              <a:rPr lang="en-US" sz="2000" dirty="0" err="1"/>
              <a:t>поступиться</a:t>
            </a:r>
            <a:r>
              <a:rPr lang="en-US" sz="2000" dirty="0"/>
              <a:t> </a:t>
            </a:r>
            <a:r>
              <a:rPr lang="en-US" sz="2000" dirty="0" err="1"/>
              <a:t>принципами</a:t>
            </a:r>
            <a:r>
              <a:rPr lang="en-US" sz="2000" dirty="0"/>
              <a:t> </a:t>
            </a:r>
            <a:r>
              <a:rPr lang="en-US" sz="2000" dirty="0" err="1"/>
              <a:t>извечной</a:t>
            </a:r>
            <a:r>
              <a:rPr lang="en-US" sz="2000" dirty="0"/>
              <a:t> </a:t>
            </a:r>
            <a:r>
              <a:rPr lang="en-US" sz="2000" dirty="0" err="1"/>
              <a:t>вражды</a:t>
            </a:r>
            <a:r>
              <a:rPr lang="en-US" sz="2000" dirty="0"/>
              <a:t> </a:t>
            </a:r>
            <a:r>
              <a:rPr lang="en-US" sz="2000" dirty="0" err="1"/>
              <a:t>ради</a:t>
            </a:r>
            <a:r>
              <a:rPr lang="en-US" sz="2000" dirty="0"/>
              <a:t> </a:t>
            </a:r>
            <a:r>
              <a:rPr lang="en-US" sz="2000" dirty="0" err="1"/>
              <a:t>Бро</a:t>
            </a:r>
            <a:r>
              <a:rPr lang="en-US" sz="2000" dirty="0"/>
              <a:t> и </a:t>
            </a:r>
            <a:r>
              <a:rPr lang="en-US" sz="2000" dirty="0" err="1"/>
              <a:t>Хармони</a:t>
            </a:r>
            <a:r>
              <a:rPr lang="en-US" sz="2000" dirty="0"/>
              <a:t>. </a:t>
            </a:r>
            <a:endParaRPr lang="ru-RU" sz="2000" dirty="0"/>
          </a:p>
          <a:p>
            <a:r>
              <a:rPr lang="en-US" sz="2200" dirty="0" err="1"/>
              <a:t>Экземпляры</a:t>
            </a:r>
            <a:endParaRPr lang="en-US" sz="2200" dirty="0"/>
          </a:p>
          <a:p>
            <a:pPr marL="0" indent="0">
              <a:buNone/>
            </a:pPr>
            <a:r>
              <a:rPr lang="en-US" sz="2200" dirty="0"/>
              <a:t> ЦБ (1), ЦДБ (1), Ф2 (1), Ф3 (1), Ф4 (1), Ф5 (1), Ф6 (1), Ф10 (1), Ф11 (1), Ф12 (1), Ф13 (1), Ф14 (1), Ф16 (1), Ф18 (1), Ф19 (1), Ф20 (1), Ф21 (1), Ф22 (1), Ф23 (1), Ф24 (1), ПВ (1), Ф25 (1), Ф26 (1), Ф27 (1), Ф30 (1)</a:t>
            </a:r>
          </a:p>
          <a:p>
            <a:endParaRPr lang="en-US" sz="1600" dirty="0"/>
          </a:p>
        </p:txBody>
      </p:sp>
    </p:spTree>
    <p:extLst>
      <p:ext uri="{BB962C8B-B14F-4D97-AF65-F5344CB8AC3E}">
        <p14:creationId xmlns:p14="http://schemas.microsoft.com/office/powerpoint/2010/main" xmlns="" val="1531299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DF528C5-A995-4741-BA14-2B74AA7168D0}"/>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900" b="1" dirty="0" err="1"/>
              <a:t>Медоус</a:t>
            </a:r>
            <a:r>
              <a:rPr lang="en-US" sz="1900" b="1" dirty="0"/>
              <a:t>, Д. </a:t>
            </a:r>
            <a:r>
              <a:rPr lang="en-US" sz="1900" dirty="0"/>
              <a:t/>
            </a:r>
            <a:br>
              <a:rPr lang="en-US" sz="1900" dirty="0"/>
            </a:br>
            <a:r>
              <a:rPr lang="en-US" sz="1900" dirty="0"/>
              <a:t>    </a:t>
            </a:r>
            <a:r>
              <a:rPr lang="en-US" sz="1900" dirty="0" err="1"/>
              <a:t>Бельчонок</a:t>
            </a:r>
            <a:r>
              <a:rPr lang="en-US" sz="1900" dirty="0"/>
              <a:t> </a:t>
            </a:r>
            <a:r>
              <a:rPr lang="en-US" sz="1900" dirty="0" err="1"/>
              <a:t>Софи</a:t>
            </a:r>
            <a:r>
              <a:rPr lang="en-US" sz="1900" dirty="0"/>
              <a:t>, </a:t>
            </a:r>
            <a:r>
              <a:rPr lang="en-US" sz="1900" dirty="0" err="1"/>
              <a:t>или</a:t>
            </a:r>
            <a:r>
              <a:rPr lang="en-US" sz="1900" dirty="0"/>
              <a:t> </a:t>
            </a:r>
            <a:r>
              <a:rPr lang="en-US" sz="1900" dirty="0" err="1"/>
              <a:t>Осторожно</a:t>
            </a:r>
            <a:r>
              <a:rPr lang="en-US" sz="1900" dirty="0"/>
              <a:t>, </a:t>
            </a:r>
            <a:r>
              <a:rPr lang="en-US" sz="1900" dirty="0" err="1"/>
              <a:t>драконы</a:t>
            </a:r>
            <a:r>
              <a:rPr lang="en-US" sz="1900" dirty="0"/>
              <a:t>! : [</a:t>
            </a:r>
            <a:r>
              <a:rPr lang="en-US" sz="1900" dirty="0" err="1"/>
              <a:t>повесть</a:t>
            </a:r>
            <a:r>
              <a:rPr lang="en-US" sz="1900" dirty="0"/>
              <a:t> : 6+] / </a:t>
            </a:r>
            <a:r>
              <a:rPr lang="ru-RU" sz="1900" dirty="0"/>
              <a:t> </a:t>
            </a:r>
            <a:br>
              <a:rPr lang="ru-RU" sz="1900" dirty="0"/>
            </a:br>
            <a:r>
              <a:rPr lang="en-US" sz="1900" dirty="0"/>
              <a:t>Д. </a:t>
            </a:r>
            <a:r>
              <a:rPr lang="en-US" sz="1900" dirty="0" err="1"/>
              <a:t>Медоус</a:t>
            </a:r>
            <a:r>
              <a:rPr lang="en-US" sz="1900" dirty="0"/>
              <a:t> ; </a:t>
            </a:r>
            <a:r>
              <a:rPr lang="en-US" sz="1900" dirty="0" err="1"/>
              <a:t>пер.с</a:t>
            </a:r>
            <a:r>
              <a:rPr lang="en-US" sz="1900" dirty="0"/>
              <a:t> </a:t>
            </a:r>
            <a:r>
              <a:rPr lang="en-US" sz="1900" dirty="0" err="1"/>
              <a:t>англ</a:t>
            </a:r>
            <a:r>
              <a:rPr lang="en-US" sz="1900" dirty="0"/>
              <a:t>. Д. А. </a:t>
            </a:r>
            <a:r>
              <a:rPr lang="en-US" sz="1900" dirty="0" err="1"/>
              <a:t>Макух</a:t>
            </a:r>
            <a:r>
              <a:rPr lang="en-US" sz="1900" dirty="0"/>
              <a:t>. – </a:t>
            </a:r>
            <a:r>
              <a:rPr lang="en-US" sz="1900" dirty="0" err="1"/>
              <a:t>Москва</a:t>
            </a:r>
            <a:r>
              <a:rPr lang="en-US" sz="1900" dirty="0"/>
              <a:t> : #</a:t>
            </a:r>
            <a:r>
              <a:rPr lang="en-US" sz="1900" dirty="0" err="1"/>
              <a:t>Эксмодетство</a:t>
            </a:r>
            <a:r>
              <a:rPr lang="en-US" sz="1900" dirty="0"/>
              <a:t>, 2020. - 128 с. : </a:t>
            </a:r>
            <a:r>
              <a:rPr lang="en-US" sz="1900" dirty="0" err="1"/>
              <a:t>ил</a:t>
            </a:r>
            <a:r>
              <a:rPr lang="en-US" sz="1900" dirty="0"/>
              <a:t>. - (</a:t>
            </a:r>
            <a:r>
              <a:rPr lang="en-US" sz="1900" dirty="0" err="1"/>
              <a:t>Лес</a:t>
            </a:r>
            <a:r>
              <a:rPr lang="en-US" sz="1900" dirty="0"/>
              <a:t> </a:t>
            </a:r>
            <a:r>
              <a:rPr lang="en-US" sz="1900" dirty="0" err="1"/>
              <a:t>Дружбы</a:t>
            </a:r>
            <a:r>
              <a:rPr lang="en-US" sz="1900" dirty="0"/>
              <a:t>. </a:t>
            </a:r>
            <a:r>
              <a:rPr lang="en-US" sz="1900" dirty="0" err="1"/>
              <a:t>Волшебные</a:t>
            </a:r>
            <a:r>
              <a:rPr lang="en-US" sz="1900" dirty="0"/>
              <a:t> </a:t>
            </a:r>
            <a:r>
              <a:rPr lang="en-US" sz="1900" dirty="0" err="1"/>
              <a:t>истории</a:t>
            </a:r>
            <a:r>
              <a:rPr lang="en-US" sz="1900" dirty="0"/>
              <a:t> о </a:t>
            </a:r>
            <a:r>
              <a:rPr lang="en-US" sz="1900" dirty="0" err="1"/>
              <a:t>зверятах</a:t>
            </a:r>
            <a:r>
              <a:rPr lang="en-US" sz="1900" dirty="0"/>
              <a:t>). - ISBN 978-5-699-78548-3.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млекопитающее, белка, сидит, рот&#10;&#10;Автоматически созданное описание">
            <a:extLst>
              <a:ext uri="{FF2B5EF4-FFF2-40B4-BE49-F238E27FC236}">
                <a16:creationId xmlns:a16="http://schemas.microsoft.com/office/drawing/2014/main" xmlns="" id="{2E153288-AE99-47F7-95E7-10B046E3F641}"/>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1701"/>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1B4C4656-91E0-4C0C-AE16-91DE111B4D49}"/>
              </a:ext>
            </a:extLst>
          </p:cNvPr>
          <p:cNvSpPr>
            <a:spLocks noGrp="1"/>
          </p:cNvSpPr>
          <p:nvPr>
            <p:ph sz="half" idx="2"/>
          </p:nvPr>
        </p:nvSpPr>
        <p:spPr>
          <a:xfrm>
            <a:off x="4553734" y="2409830"/>
            <a:ext cx="7498566" cy="3899706"/>
          </a:xfrm>
        </p:spPr>
        <p:txBody>
          <a:bodyPr vert="horz" lIns="91440" tIns="45720" rIns="91440" bIns="45720" rtlCol="0">
            <a:normAutofit/>
          </a:bodyPr>
          <a:lstStyle/>
          <a:p>
            <a:r>
              <a:rPr lang="en-US" sz="2000" dirty="0"/>
              <a:t>В </a:t>
            </a:r>
            <a:r>
              <a:rPr lang="en-US" sz="2000" dirty="0" err="1"/>
              <a:t>Лесу</a:t>
            </a:r>
            <a:r>
              <a:rPr lang="en-US" sz="2000" dirty="0"/>
              <a:t> </a:t>
            </a:r>
            <a:r>
              <a:rPr lang="en-US" sz="2000" dirty="0" err="1"/>
              <a:t>Дружбы</a:t>
            </a:r>
            <a:r>
              <a:rPr lang="en-US" sz="2000" dirty="0"/>
              <a:t> </a:t>
            </a:r>
            <a:r>
              <a:rPr lang="en-US" sz="2000" dirty="0" err="1"/>
              <a:t>появились</a:t>
            </a:r>
            <a:r>
              <a:rPr lang="en-US" sz="2000" dirty="0"/>
              <a:t> </a:t>
            </a:r>
            <a:r>
              <a:rPr lang="en-US" sz="2000" dirty="0" err="1"/>
              <a:t>драконы</a:t>
            </a:r>
            <a:r>
              <a:rPr lang="en-US" sz="2000" dirty="0"/>
              <a:t> - и с </a:t>
            </a:r>
            <a:r>
              <a:rPr lang="en-US" sz="2000" dirty="0" err="1"/>
              <a:t>не</a:t>
            </a:r>
            <a:r>
              <a:rPr lang="en-US" sz="2000" dirty="0"/>
              <a:t> </a:t>
            </a:r>
            <a:r>
              <a:rPr lang="en-US" sz="2000" dirty="0" err="1"/>
              <a:t>самыми</a:t>
            </a:r>
            <a:r>
              <a:rPr lang="en-US" sz="2000" dirty="0"/>
              <a:t> </a:t>
            </a:r>
            <a:r>
              <a:rPr lang="en-US" sz="2000" dirty="0" err="1"/>
              <a:t>дружелюбными</a:t>
            </a:r>
            <a:r>
              <a:rPr lang="en-US" sz="2000" dirty="0"/>
              <a:t> </a:t>
            </a:r>
            <a:r>
              <a:rPr lang="en-US" sz="2000" dirty="0" err="1"/>
              <a:t>намерениями</a:t>
            </a:r>
            <a:r>
              <a:rPr lang="en-US" sz="2000" dirty="0"/>
              <a:t>! </a:t>
            </a:r>
            <a:r>
              <a:rPr lang="en-US" sz="2000" dirty="0" err="1"/>
              <a:t>Один</a:t>
            </a:r>
            <a:r>
              <a:rPr lang="en-US" sz="2000" dirty="0"/>
              <a:t> </a:t>
            </a:r>
            <a:r>
              <a:rPr lang="en-US" sz="2000" dirty="0" err="1"/>
              <a:t>из</a:t>
            </a:r>
            <a:r>
              <a:rPr lang="en-US" sz="2000" dirty="0"/>
              <a:t> </a:t>
            </a:r>
            <a:r>
              <a:rPr lang="en-US" sz="2000" dirty="0" err="1"/>
              <a:t>них</a:t>
            </a:r>
            <a:r>
              <a:rPr lang="en-US" sz="2000" dirty="0"/>
              <a:t> </a:t>
            </a:r>
            <a:r>
              <a:rPr lang="en-US" sz="2000" dirty="0" err="1"/>
              <a:t>заморозил</a:t>
            </a:r>
            <a:r>
              <a:rPr lang="en-US" sz="2000" dirty="0"/>
              <a:t> </a:t>
            </a:r>
            <a:r>
              <a:rPr lang="en-US" sz="2000" dirty="0" err="1"/>
              <a:t>Дом</a:t>
            </a:r>
            <a:r>
              <a:rPr lang="en-US" sz="2000" dirty="0"/>
              <a:t> </a:t>
            </a:r>
            <a:r>
              <a:rPr lang="en-US" sz="2000" dirty="0" err="1"/>
              <a:t>Света</a:t>
            </a:r>
            <a:r>
              <a:rPr lang="en-US" sz="2000" dirty="0"/>
              <a:t> и </a:t>
            </a:r>
            <a:r>
              <a:rPr lang="en-US" sz="2000" dirty="0" err="1"/>
              <a:t>сразу</a:t>
            </a:r>
            <a:r>
              <a:rPr lang="en-US" sz="2000" dirty="0"/>
              <a:t> </a:t>
            </a:r>
            <a:r>
              <a:rPr lang="en-US" sz="2000" dirty="0" err="1"/>
              <a:t>стало</a:t>
            </a:r>
            <a:r>
              <a:rPr lang="en-US" sz="2000" dirty="0"/>
              <a:t> </a:t>
            </a:r>
            <a:r>
              <a:rPr lang="en-US" sz="2000" dirty="0" err="1"/>
              <a:t>темно</a:t>
            </a:r>
            <a:r>
              <a:rPr lang="en-US" sz="2000" dirty="0"/>
              <a:t> и </a:t>
            </a:r>
            <a:r>
              <a:rPr lang="en-US" sz="2000" dirty="0" err="1"/>
              <a:t>холодно</a:t>
            </a:r>
            <a:r>
              <a:rPr lang="en-US" sz="2000" dirty="0"/>
              <a:t>. </a:t>
            </a:r>
            <a:r>
              <a:rPr lang="en-US" sz="2000" dirty="0" err="1"/>
              <a:t>Лили</a:t>
            </a:r>
            <a:r>
              <a:rPr lang="en-US" sz="2000" dirty="0"/>
              <a:t> и </a:t>
            </a:r>
            <a:r>
              <a:rPr lang="en-US" sz="2000" dirty="0" err="1"/>
              <a:t>Джесс</a:t>
            </a:r>
            <a:r>
              <a:rPr lang="en-US" sz="2000" dirty="0"/>
              <a:t> </a:t>
            </a:r>
            <a:r>
              <a:rPr lang="en-US" sz="2000" dirty="0" err="1"/>
              <a:t>поспешили</a:t>
            </a:r>
            <a:r>
              <a:rPr lang="en-US" sz="2000" dirty="0"/>
              <a:t> </a:t>
            </a:r>
            <a:r>
              <a:rPr lang="en-US" sz="2000" dirty="0" err="1"/>
              <a:t>на</a:t>
            </a:r>
            <a:r>
              <a:rPr lang="en-US" sz="2000" dirty="0"/>
              <a:t> </a:t>
            </a:r>
            <a:r>
              <a:rPr lang="en-US" sz="2000" dirty="0" err="1"/>
              <a:t>помощь</a:t>
            </a:r>
            <a:r>
              <a:rPr lang="en-US" sz="2000" dirty="0"/>
              <a:t> </a:t>
            </a:r>
            <a:r>
              <a:rPr lang="en-US" sz="2000" dirty="0" err="1"/>
              <a:t>друзьям</a:t>
            </a:r>
            <a:r>
              <a:rPr lang="en-US" sz="2000" dirty="0"/>
              <a:t> и </a:t>
            </a:r>
            <a:r>
              <a:rPr lang="en-US" sz="2000" dirty="0" err="1"/>
              <a:t>теперь</a:t>
            </a:r>
            <a:r>
              <a:rPr lang="en-US" sz="2000" dirty="0"/>
              <a:t> </a:t>
            </a:r>
            <a:r>
              <a:rPr lang="en-US" sz="2000" dirty="0" err="1"/>
              <a:t>вместе</a:t>
            </a:r>
            <a:r>
              <a:rPr lang="en-US" sz="2000" dirty="0"/>
              <a:t> с </a:t>
            </a:r>
            <a:r>
              <a:rPr lang="en-US" sz="2000" dirty="0" err="1"/>
              <a:t>белочкой</a:t>
            </a:r>
            <a:r>
              <a:rPr lang="en-US" sz="2000" dirty="0"/>
              <a:t> </a:t>
            </a:r>
            <a:r>
              <a:rPr lang="en-US" sz="2000" dirty="0" err="1"/>
              <a:t>Софи</a:t>
            </a:r>
            <a:r>
              <a:rPr lang="en-US" sz="2000" dirty="0"/>
              <a:t> </a:t>
            </a:r>
            <a:r>
              <a:rPr lang="en-US" sz="2000" dirty="0" err="1"/>
              <a:t>им</a:t>
            </a:r>
            <a:r>
              <a:rPr lang="en-US" sz="2000" dirty="0"/>
              <a:t> </a:t>
            </a:r>
            <a:r>
              <a:rPr lang="en-US" sz="2000" dirty="0" err="1"/>
              <a:t>надо</a:t>
            </a:r>
            <a:r>
              <a:rPr lang="en-US" sz="2000" dirty="0"/>
              <a:t> </a:t>
            </a:r>
            <a:r>
              <a:rPr lang="en-US" sz="2000" dirty="0" err="1"/>
              <a:t>вернуть</a:t>
            </a:r>
            <a:r>
              <a:rPr lang="en-US" sz="2000" dirty="0"/>
              <a:t> в </a:t>
            </a:r>
            <a:r>
              <a:rPr lang="en-US" sz="2000" dirty="0" err="1"/>
              <a:t>Лес</a:t>
            </a:r>
            <a:r>
              <a:rPr lang="en-US" sz="2000" dirty="0"/>
              <a:t> </a:t>
            </a:r>
            <a:r>
              <a:rPr lang="en-US" sz="2000" dirty="0" err="1"/>
              <a:t>Дружбы</a:t>
            </a:r>
            <a:r>
              <a:rPr lang="en-US" sz="2000" dirty="0"/>
              <a:t> </a:t>
            </a:r>
            <a:r>
              <a:rPr lang="en-US" sz="2000" dirty="0" err="1"/>
              <a:t>лето</a:t>
            </a:r>
            <a:r>
              <a:rPr lang="en-US" sz="2000" dirty="0"/>
              <a:t>! </a:t>
            </a:r>
            <a:endParaRPr lang="ru-RU" sz="2000" dirty="0"/>
          </a:p>
          <a:p>
            <a:endParaRPr lang="ru-RU" sz="2000" dirty="0"/>
          </a:p>
          <a:p>
            <a:endParaRPr lang="en-US" sz="2000" dirty="0"/>
          </a:p>
          <a:p>
            <a:r>
              <a:rPr lang="en-US" sz="2000" dirty="0" err="1"/>
              <a:t>Экземпляры</a:t>
            </a:r>
            <a:endParaRPr lang="en-US" sz="2000" dirty="0"/>
          </a:p>
          <a:p>
            <a:pPr marL="0" indent="0">
              <a:buNone/>
            </a:pPr>
            <a:r>
              <a:rPr lang="en-US" sz="2000" dirty="0"/>
              <a:t>ЦБ (1), ЦДБ (1), Ф2 (1), Ф4 (1), Ф5 (1), Ф6 (1), Ф7 (1), Ф10 (1), Ф11 (1), Ф12 (1), Ф13 (1), Ф15 (1), Ф16 (1), Ф18 (1), Ф19 (1), Ф20 (1), Ф21 (1), Ф22 (1), Ф23 (1), Ф24 (1), ПВ (1), Ф25 (1), Ф26 (1), Ф27 (1), Ф30 (1)</a:t>
            </a:r>
          </a:p>
          <a:p>
            <a:endParaRPr lang="en-US" sz="2000" dirty="0"/>
          </a:p>
          <a:p>
            <a:endParaRPr lang="en-US" sz="2000" dirty="0"/>
          </a:p>
        </p:txBody>
      </p:sp>
    </p:spTree>
    <p:extLst>
      <p:ext uri="{BB962C8B-B14F-4D97-AF65-F5344CB8AC3E}">
        <p14:creationId xmlns:p14="http://schemas.microsoft.com/office/powerpoint/2010/main" xmlns="" val="2434319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D3B9A17-C3E3-4EA2-A566-8CA054541838}"/>
              </a:ext>
            </a:extLst>
          </p:cNvPr>
          <p:cNvSpPr>
            <a:spLocks noGrp="1"/>
          </p:cNvSpPr>
          <p:nvPr>
            <p:ph type="title"/>
          </p:nvPr>
        </p:nvSpPr>
        <p:spPr>
          <a:xfrm>
            <a:off x="4965430" y="152400"/>
            <a:ext cx="6832870" cy="2006600"/>
          </a:xfrm>
        </p:spPr>
        <p:txBody>
          <a:bodyPr vert="horz" lIns="91440" tIns="45720" rIns="91440" bIns="45720" rtlCol="0" anchor="b">
            <a:noAutofit/>
          </a:bodyPr>
          <a:lstStyle/>
          <a:p>
            <a:r>
              <a:rPr lang="en-US" sz="2000" b="1" dirty="0" err="1"/>
              <a:t>Медоус</a:t>
            </a:r>
            <a:r>
              <a:rPr lang="en-US" sz="2000" b="1" dirty="0"/>
              <a:t>, Д. </a:t>
            </a:r>
            <a:r>
              <a:rPr lang="en-US" sz="2000" dirty="0"/>
              <a:t/>
            </a:r>
            <a:br>
              <a:rPr lang="en-US" sz="2000" dirty="0"/>
            </a:br>
            <a:r>
              <a:rPr lang="en-US" sz="2000" dirty="0"/>
              <a:t>    </a:t>
            </a:r>
            <a:r>
              <a:rPr lang="en-US" sz="2000" dirty="0" err="1"/>
              <a:t>Большая</a:t>
            </a:r>
            <a:r>
              <a:rPr lang="en-US" sz="2000" dirty="0"/>
              <a:t> </a:t>
            </a:r>
            <a:r>
              <a:rPr lang="en-US" sz="2000" dirty="0" err="1"/>
              <a:t>книга</a:t>
            </a:r>
            <a:r>
              <a:rPr lang="en-US" sz="2000" dirty="0"/>
              <a:t> </a:t>
            </a:r>
            <a:r>
              <a:rPr lang="en-US" sz="2000" dirty="0" err="1"/>
              <a:t>волшебных</a:t>
            </a:r>
            <a:r>
              <a:rPr lang="en-US" sz="2000" dirty="0"/>
              <a:t> </a:t>
            </a:r>
            <a:r>
              <a:rPr lang="en-US" sz="2000" dirty="0" err="1"/>
              <a:t>историй</a:t>
            </a:r>
            <a:r>
              <a:rPr lang="en-US" sz="2000" dirty="0"/>
              <a:t> </a:t>
            </a:r>
            <a:r>
              <a:rPr lang="en-US" sz="2000" dirty="0" err="1"/>
              <a:t>из</a:t>
            </a:r>
            <a:r>
              <a:rPr lang="en-US" sz="2000" dirty="0"/>
              <a:t> </a:t>
            </a:r>
            <a:r>
              <a:rPr lang="en-US" sz="2000" dirty="0" err="1"/>
              <a:t>Леса</a:t>
            </a:r>
            <a:r>
              <a:rPr lang="en-US" sz="2000" dirty="0"/>
              <a:t> </a:t>
            </a:r>
            <a:r>
              <a:rPr lang="en-US" sz="2000" dirty="0" err="1"/>
              <a:t>Дружбы</a:t>
            </a:r>
            <a:r>
              <a:rPr lang="en-US" sz="2000" dirty="0"/>
              <a:t> : [</a:t>
            </a:r>
            <a:r>
              <a:rPr lang="en-US" sz="2000" dirty="0" err="1"/>
              <a:t>повести</a:t>
            </a:r>
            <a:r>
              <a:rPr lang="en-US" sz="2000" dirty="0"/>
              <a:t> : 6+] / Д. </a:t>
            </a:r>
            <a:r>
              <a:rPr lang="en-US" sz="2000" dirty="0" err="1"/>
              <a:t>Медоус</a:t>
            </a:r>
            <a:r>
              <a:rPr lang="en-US" sz="2000" dirty="0"/>
              <a:t> ; </a:t>
            </a:r>
            <a:r>
              <a:rPr lang="en-US" sz="2000" dirty="0" err="1"/>
              <a:t>пер.с</a:t>
            </a:r>
            <a:r>
              <a:rPr lang="en-US" sz="2000" dirty="0"/>
              <a:t> </a:t>
            </a:r>
            <a:r>
              <a:rPr lang="en-US" sz="2000" dirty="0" err="1"/>
              <a:t>англ</a:t>
            </a:r>
            <a:r>
              <a:rPr lang="en-US" sz="2000" dirty="0"/>
              <a:t>. Е. </a:t>
            </a:r>
            <a:r>
              <a:rPr lang="en-US" sz="2000" dirty="0" err="1"/>
              <a:t>Солодянкина</a:t>
            </a:r>
            <a:r>
              <a:rPr lang="en-US" sz="2000" dirty="0"/>
              <a:t>, </a:t>
            </a:r>
            <a:r>
              <a:rPr lang="ru-RU" sz="2000" dirty="0"/>
              <a:t/>
            </a:r>
            <a:br>
              <a:rPr lang="ru-RU" sz="2000" dirty="0"/>
            </a:br>
            <a:r>
              <a:rPr lang="en-US" sz="2000" dirty="0"/>
              <a:t>М. </a:t>
            </a:r>
            <a:r>
              <a:rPr lang="en-US" sz="2000" dirty="0" err="1"/>
              <a:t>Манчхашвили</a:t>
            </a:r>
            <a:r>
              <a:rPr lang="en-US" sz="2000" dirty="0"/>
              <a:t>. – </a:t>
            </a:r>
            <a:r>
              <a:rPr lang="en-US" sz="2000" dirty="0" err="1"/>
              <a:t>Москва</a:t>
            </a:r>
            <a:r>
              <a:rPr lang="en-US" sz="2000" dirty="0"/>
              <a:t> : #</a:t>
            </a:r>
            <a:r>
              <a:rPr lang="en-US" sz="2000" dirty="0" err="1"/>
              <a:t>Эксмодетство</a:t>
            </a:r>
            <a:r>
              <a:rPr lang="en-US" sz="2000" dirty="0"/>
              <a:t>, 2020. - 336 с. : </a:t>
            </a:r>
            <a:r>
              <a:rPr lang="en-US" sz="2000" dirty="0" err="1"/>
              <a:t>ил</a:t>
            </a:r>
            <a:r>
              <a:rPr lang="en-US" sz="2000" dirty="0"/>
              <a:t>. - (</a:t>
            </a:r>
            <a:r>
              <a:rPr lang="en-US" sz="2000" dirty="0" err="1"/>
              <a:t>Лес</a:t>
            </a:r>
            <a:r>
              <a:rPr lang="en-US" sz="2000" dirty="0"/>
              <a:t> </a:t>
            </a:r>
            <a:r>
              <a:rPr lang="en-US" sz="2000" dirty="0" err="1"/>
              <a:t>Дружбы</a:t>
            </a:r>
            <a:r>
              <a:rPr lang="en-US" sz="2000" dirty="0"/>
              <a:t>. </a:t>
            </a:r>
            <a:r>
              <a:rPr lang="en-US" sz="2000" dirty="0" err="1"/>
              <a:t>Волшебные</a:t>
            </a:r>
            <a:r>
              <a:rPr lang="en-US" sz="2000" dirty="0"/>
              <a:t> </a:t>
            </a:r>
            <a:r>
              <a:rPr lang="en-US" sz="2000" dirty="0" err="1"/>
              <a:t>истории</a:t>
            </a:r>
            <a:r>
              <a:rPr lang="en-US" sz="2000" dirty="0"/>
              <a:t> о </a:t>
            </a:r>
            <a:r>
              <a:rPr lang="en-US" sz="2000" dirty="0" err="1"/>
              <a:t>зверятах</a:t>
            </a:r>
            <a:r>
              <a:rPr lang="en-US" sz="2000" dirty="0"/>
              <a:t>). - ISBN 978-5-04-105672-8. - </a:t>
            </a:r>
            <a:r>
              <a:rPr lang="en-US" sz="2000" dirty="0" err="1"/>
              <a:t>Текст</a:t>
            </a:r>
            <a:r>
              <a:rPr lang="en-US" sz="2000" dirty="0"/>
              <a:t> : </a:t>
            </a:r>
            <a:r>
              <a:rPr lang="en-US" sz="2000" dirty="0" err="1"/>
              <a:t>непосредственный</a:t>
            </a:r>
            <a:r>
              <a:rPr lang="en-US" sz="2000" dirty="0"/>
              <a:t>.</a:t>
            </a:r>
            <a:br>
              <a:rPr lang="en-US" sz="2000" dirty="0"/>
            </a:br>
            <a:endParaRPr lang="en-US" sz="2000" dirty="0"/>
          </a:p>
        </p:txBody>
      </p:sp>
      <p:pic>
        <p:nvPicPr>
          <p:cNvPr id="6" name="Объект 5" descr="Изображение выглядит как собака, сидит, маленький&#10;&#10;Автоматически созданное описание">
            <a:extLst>
              <a:ext uri="{FF2B5EF4-FFF2-40B4-BE49-F238E27FC236}">
                <a16:creationId xmlns:a16="http://schemas.microsoft.com/office/drawing/2014/main" xmlns="" id="{B6B77B95-47D7-4488-8CE1-2A619945D8E3}"/>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6470" r="5172"/>
          <a:stretch/>
        </p:blipFill>
        <p:spPr>
          <a:xfrm>
            <a:off x="20" y="10"/>
            <a:ext cx="4635571" cy="6857990"/>
          </a:xfrm>
          <a:prstGeom prst="rect">
            <a:avLst/>
          </a:prstGeom>
          <a:effectLst/>
        </p:spPr>
      </p:pic>
      <p:sp>
        <p:nvSpPr>
          <p:cNvPr id="4" name="Объект 3">
            <a:extLst>
              <a:ext uri="{FF2B5EF4-FFF2-40B4-BE49-F238E27FC236}">
                <a16:creationId xmlns:a16="http://schemas.microsoft.com/office/drawing/2014/main" xmlns="" id="{E3CB90AE-22C4-4F25-8619-E14195D42BCA}"/>
              </a:ext>
            </a:extLst>
          </p:cNvPr>
          <p:cNvSpPr>
            <a:spLocks noGrp="1"/>
          </p:cNvSpPr>
          <p:nvPr>
            <p:ph sz="half" idx="2"/>
          </p:nvPr>
        </p:nvSpPr>
        <p:spPr>
          <a:xfrm>
            <a:off x="4965431" y="2438400"/>
            <a:ext cx="6586489" cy="3785419"/>
          </a:xfrm>
        </p:spPr>
        <p:txBody>
          <a:bodyPr vert="horz" lIns="91440" tIns="45720" rIns="91440" bIns="45720" rtlCol="0">
            <a:normAutofit/>
          </a:bodyPr>
          <a:lstStyle/>
          <a:p>
            <a:pPr marL="0"/>
            <a:endParaRPr lang="en-US" sz="1700" dirty="0"/>
          </a:p>
          <a:p>
            <a:r>
              <a:rPr lang="en-US" sz="1700" dirty="0" err="1"/>
              <a:t>Шесть</a:t>
            </a:r>
            <a:r>
              <a:rPr lang="en-US" sz="1700" dirty="0"/>
              <a:t> </a:t>
            </a:r>
            <a:r>
              <a:rPr lang="en-US" sz="1700" dirty="0" err="1"/>
              <a:t>красочных</a:t>
            </a:r>
            <a:r>
              <a:rPr lang="en-US" sz="1700" dirty="0"/>
              <a:t> </a:t>
            </a:r>
            <a:r>
              <a:rPr lang="en-US" sz="1700" dirty="0" err="1"/>
              <a:t>историй</a:t>
            </a:r>
            <a:r>
              <a:rPr lang="en-US" sz="1700" dirty="0"/>
              <a:t> о </a:t>
            </a:r>
            <a:r>
              <a:rPr lang="en-US" sz="1700" dirty="0" err="1"/>
              <a:t>волшебных</a:t>
            </a:r>
            <a:r>
              <a:rPr lang="en-US" sz="1700" dirty="0"/>
              <a:t> </a:t>
            </a:r>
            <a:r>
              <a:rPr lang="en-US" sz="1700" dirty="0" err="1"/>
              <a:t>приключениях</a:t>
            </a:r>
            <a:r>
              <a:rPr lang="en-US" sz="1700" dirty="0"/>
              <a:t> в </a:t>
            </a:r>
            <a:r>
              <a:rPr lang="en-US" sz="1700" dirty="0" err="1"/>
              <a:t>Лесу</a:t>
            </a:r>
            <a:r>
              <a:rPr lang="en-US" sz="1700" dirty="0"/>
              <a:t> </a:t>
            </a:r>
            <a:r>
              <a:rPr lang="en-US" sz="1700" dirty="0" err="1"/>
              <a:t>Дружбы</a:t>
            </a:r>
            <a:r>
              <a:rPr lang="en-US" sz="1700" dirty="0"/>
              <a:t> </a:t>
            </a:r>
            <a:r>
              <a:rPr lang="en-US" sz="1700" dirty="0" err="1"/>
              <a:t>скрываются</a:t>
            </a:r>
            <a:r>
              <a:rPr lang="en-US" sz="1700" dirty="0"/>
              <a:t> </a:t>
            </a:r>
            <a:r>
              <a:rPr lang="en-US" sz="1700" dirty="0" err="1"/>
              <a:t>под</a:t>
            </a:r>
            <a:r>
              <a:rPr lang="en-US" sz="1700" dirty="0"/>
              <a:t> </a:t>
            </a:r>
            <a:r>
              <a:rPr lang="en-US" sz="1700" dirty="0" err="1"/>
              <a:t>одной</a:t>
            </a:r>
            <a:r>
              <a:rPr lang="en-US" sz="1700" dirty="0"/>
              <a:t> </a:t>
            </a:r>
            <a:r>
              <a:rPr lang="en-US" sz="1700" dirty="0" err="1"/>
              <a:t>обложкой</a:t>
            </a:r>
            <a:r>
              <a:rPr lang="en-US" sz="1700" dirty="0"/>
              <a:t>! </a:t>
            </a:r>
            <a:endParaRPr lang="ru-RU" sz="1700" dirty="0"/>
          </a:p>
          <a:p>
            <a:pPr marL="0" indent="0">
              <a:buNone/>
            </a:pPr>
            <a:r>
              <a:rPr lang="en-US" sz="1700" dirty="0" err="1"/>
              <a:t>Лили</a:t>
            </a:r>
            <a:r>
              <a:rPr lang="en-US" sz="1700" dirty="0"/>
              <a:t> и </a:t>
            </a:r>
            <a:r>
              <a:rPr lang="en-US" sz="1700" dirty="0" err="1"/>
              <a:t>Десс</a:t>
            </a:r>
            <a:r>
              <a:rPr lang="en-US" sz="1700" dirty="0"/>
              <a:t> – </a:t>
            </a:r>
            <a:r>
              <a:rPr lang="en-US" sz="1700" dirty="0" err="1"/>
              <a:t>лучшие</a:t>
            </a:r>
            <a:r>
              <a:rPr lang="en-US" sz="1700" dirty="0"/>
              <a:t> </a:t>
            </a:r>
            <a:r>
              <a:rPr lang="en-US" sz="1700" dirty="0" err="1"/>
              <a:t>подруги</a:t>
            </a:r>
            <a:r>
              <a:rPr lang="en-US" sz="1700" dirty="0"/>
              <a:t>, </a:t>
            </a:r>
            <a:r>
              <a:rPr lang="en-US" sz="1700" dirty="0" err="1"/>
              <a:t>они</a:t>
            </a:r>
            <a:r>
              <a:rPr lang="en-US" sz="1700" dirty="0"/>
              <a:t> </a:t>
            </a:r>
            <a:r>
              <a:rPr lang="en-US" sz="1700" dirty="0" err="1"/>
              <a:t>обожают</a:t>
            </a:r>
            <a:r>
              <a:rPr lang="en-US" sz="1700" dirty="0"/>
              <a:t> </a:t>
            </a:r>
            <a:r>
              <a:rPr lang="en-US" sz="1700" dirty="0" err="1"/>
              <a:t>животных</a:t>
            </a:r>
            <a:r>
              <a:rPr lang="en-US" sz="1700" dirty="0"/>
              <a:t> и </a:t>
            </a:r>
            <a:r>
              <a:rPr lang="en-US" sz="1700" dirty="0" err="1"/>
              <a:t>даже</a:t>
            </a:r>
            <a:r>
              <a:rPr lang="en-US" sz="1700" dirty="0"/>
              <a:t> </a:t>
            </a:r>
            <a:r>
              <a:rPr lang="en-US" sz="1700" dirty="0" err="1"/>
              <a:t>помогают</a:t>
            </a:r>
            <a:r>
              <a:rPr lang="en-US" sz="1700" dirty="0"/>
              <a:t> в </a:t>
            </a:r>
            <a:r>
              <a:rPr lang="en-US" sz="1700" dirty="0" err="1"/>
              <a:t>ветклинике</a:t>
            </a:r>
            <a:r>
              <a:rPr lang="en-US" sz="1700" dirty="0"/>
              <a:t>. </a:t>
            </a:r>
            <a:r>
              <a:rPr lang="en-US" sz="1700" dirty="0" err="1"/>
              <a:t>Однажды</a:t>
            </a:r>
            <a:r>
              <a:rPr lang="en-US" sz="1700" dirty="0"/>
              <a:t> </a:t>
            </a:r>
            <a:r>
              <a:rPr lang="en-US" sz="1700" dirty="0" err="1"/>
              <a:t>девочки</a:t>
            </a:r>
            <a:r>
              <a:rPr lang="en-US" sz="1700" dirty="0"/>
              <a:t> </a:t>
            </a:r>
            <a:r>
              <a:rPr lang="en-US" sz="1700" dirty="0" err="1"/>
              <a:t>знакомятся</a:t>
            </a:r>
            <a:r>
              <a:rPr lang="en-US" sz="1700" dirty="0"/>
              <a:t> с </a:t>
            </a:r>
            <a:r>
              <a:rPr lang="en-US" sz="1700" dirty="0" err="1"/>
              <a:t>необычной</a:t>
            </a:r>
            <a:r>
              <a:rPr lang="en-US" sz="1700" dirty="0"/>
              <a:t> </a:t>
            </a:r>
            <a:r>
              <a:rPr lang="en-US" sz="1700" dirty="0" err="1"/>
              <a:t>кошкой</a:t>
            </a:r>
            <a:r>
              <a:rPr lang="en-US" sz="1700" dirty="0"/>
              <a:t> </a:t>
            </a:r>
            <a:r>
              <a:rPr lang="en-US" sz="1700" dirty="0" err="1"/>
              <a:t>Голди</a:t>
            </a:r>
            <a:r>
              <a:rPr lang="en-US" sz="1700" dirty="0"/>
              <a:t>, </a:t>
            </a:r>
            <a:r>
              <a:rPr lang="en-US" sz="1700" dirty="0" err="1"/>
              <a:t>которая</a:t>
            </a:r>
            <a:r>
              <a:rPr lang="en-US" sz="1700" dirty="0"/>
              <a:t> </a:t>
            </a:r>
            <a:r>
              <a:rPr lang="en-US" sz="1700" dirty="0" err="1"/>
              <a:t>приводит</a:t>
            </a:r>
            <a:r>
              <a:rPr lang="en-US" sz="1700" dirty="0"/>
              <a:t> </a:t>
            </a:r>
            <a:r>
              <a:rPr lang="en-US" sz="1700" dirty="0" err="1"/>
              <a:t>их</a:t>
            </a:r>
            <a:r>
              <a:rPr lang="en-US" sz="1700" dirty="0"/>
              <a:t> в </a:t>
            </a:r>
            <a:r>
              <a:rPr lang="en-US" sz="1700" dirty="0" err="1"/>
              <a:t>волшебное</a:t>
            </a:r>
            <a:r>
              <a:rPr lang="en-US" sz="1700" dirty="0"/>
              <a:t> </a:t>
            </a:r>
            <a:r>
              <a:rPr lang="en-US" sz="1700" dirty="0" err="1"/>
              <a:t>место</a:t>
            </a:r>
            <a:r>
              <a:rPr lang="en-US" sz="1700" dirty="0"/>
              <a:t> – </a:t>
            </a:r>
            <a:r>
              <a:rPr lang="en-US" sz="1700" dirty="0" err="1"/>
              <a:t>Лес</a:t>
            </a:r>
            <a:r>
              <a:rPr lang="en-US" sz="1700" dirty="0"/>
              <a:t> </a:t>
            </a:r>
            <a:r>
              <a:rPr lang="en-US" sz="1700" dirty="0" err="1"/>
              <a:t>Дружбы</a:t>
            </a:r>
            <a:r>
              <a:rPr lang="en-US" sz="1700" dirty="0"/>
              <a:t>, </a:t>
            </a:r>
            <a:r>
              <a:rPr lang="en-US" sz="1700" dirty="0" err="1"/>
              <a:t>где</a:t>
            </a:r>
            <a:r>
              <a:rPr lang="en-US" sz="1700" dirty="0"/>
              <a:t> </a:t>
            </a:r>
            <a:r>
              <a:rPr lang="en-US" sz="1700" dirty="0" err="1"/>
              <a:t>все</a:t>
            </a:r>
            <a:r>
              <a:rPr lang="en-US" sz="1700" dirty="0"/>
              <a:t> </a:t>
            </a:r>
            <a:r>
              <a:rPr lang="en-US" sz="1700" dirty="0" err="1"/>
              <a:t>животные</a:t>
            </a:r>
            <a:r>
              <a:rPr lang="en-US" sz="1700" dirty="0"/>
              <a:t> </a:t>
            </a:r>
            <a:r>
              <a:rPr lang="en-US" sz="1700" dirty="0" err="1"/>
              <a:t>умеют</a:t>
            </a:r>
            <a:r>
              <a:rPr lang="en-US" sz="1700" dirty="0"/>
              <a:t> </a:t>
            </a:r>
            <a:r>
              <a:rPr lang="en-US" sz="1700" dirty="0" err="1"/>
              <a:t>разговаривать</a:t>
            </a:r>
            <a:r>
              <a:rPr lang="en-US" sz="1700" dirty="0"/>
              <a:t>. С </a:t>
            </a:r>
            <a:r>
              <a:rPr lang="en-US" sz="1700" dirty="0" err="1"/>
              <a:t>этого</a:t>
            </a:r>
            <a:r>
              <a:rPr lang="en-US" sz="1700" dirty="0"/>
              <a:t> </a:t>
            </a:r>
            <a:r>
              <a:rPr lang="en-US" sz="1700" dirty="0" err="1"/>
              <a:t>дня</a:t>
            </a:r>
            <a:r>
              <a:rPr lang="en-US" sz="1700" dirty="0"/>
              <a:t> </a:t>
            </a:r>
            <a:r>
              <a:rPr lang="en-US" sz="1700" dirty="0" err="1"/>
              <a:t>приключения</a:t>
            </a:r>
            <a:r>
              <a:rPr lang="en-US" sz="1700" dirty="0"/>
              <a:t> </a:t>
            </a:r>
            <a:r>
              <a:rPr lang="en-US" sz="1700" dirty="0" err="1"/>
              <a:t>следуют</a:t>
            </a:r>
            <a:r>
              <a:rPr lang="en-US" sz="1700" dirty="0"/>
              <a:t> </a:t>
            </a:r>
            <a:r>
              <a:rPr lang="en-US" sz="1700" dirty="0" err="1"/>
              <a:t>одно</a:t>
            </a:r>
            <a:r>
              <a:rPr lang="en-US" sz="1700" dirty="0"/>
              <a:t> </a:t>
            </a:r>
            <a:r>
              <a:rPr lang="en-US" sz="1700" dirty="0" err="1"/>
              <a:t>за</a:t>
            </a:r>
            <a:r>
              <a:rPr lang="en-US" sz="1700" dirty="0"/>
              <a:t> </a:t>
            </a:r>
            <a:r>
              <a:rPr lang="en-US" sz="1700" dirty="0" err="1"/>
              <a:t>другим</a:t>
            </a:r>
            <a:r>
              <a:rPr lang="en-US" sz="1700" dirty="0"/>
              <a:t>.</a:t>
            </a:r>
          </a:p>
          <a:p>
            <a:r>
              <a:rPr lang="en-US" sz="1700" dirty="0"/>
              <a:t> </a:t>
            </a:r>
            <a:r>
              <a:rPr lang="en-US" sz="1700" dirty="0" err="1"/>
              <a:t>Экземпляры</a:t>
            </a:r>
            <a:endParaRPr lang="en-US" sz="1700" dirty="0"/>
          </a:p>
          <a:p>
            <a:pPr marL="0" indent="0">
              <a:buNone/>
            </a:pPr>
            <a:r>
              <a:rPr lang="en-US" sz="1700" dirty="0"/>
              <a:t> ЦДБ (1), Ф2 (1), Ф3 (1), Ф4 (1), Ф5 (1), Ф6 (1), Ф7 (1), Ф10 (1), Ф11 (1), Ф12 (1), Ф13 (1), Ф14 (1), Ф16 (1), Ф18 (1), Ф19 (1), Ф20 (1), Ф21 (1), Ф22 (1), Ф23 (1), Ф24 (1), ПВ (1), Ф25 (1), Ф26 (1), Ф27 (1), Ф28 (1)</a:t>
            </a:r>
          </a:p>
          <a:p>
            <a:endParaRPr lang="en-US" sz="1700" dirty="0"/>
          </a:p>
        </p:txBody>
      </p:sp>
    </p:spTree>
    <p:extLst>
      <p:ext uri="{BB962C8B-B14F-4D97-AF65-F5344CB8AC3E}">
        <p14:creationId xmlns:p14="http://schemas.microsoft.com/office/powerpoint/2010/main" xmlns="" val="973944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0DDDD96-3E91-4093-A37F-AA9EE2C78937}"/>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900" b="1"/>
              <a:t>Медоус, Д. </a:t>
            </a:r>
            <a:r>
              <a:rPr lang="en-US" sz="1900"/>
              <a:t/>
            </a:r>
            <a:br>
              <a:rPr lang="en-US" sz="1900"/>
            </a:br>
            <a:r>
              <a:rPr lang="en-US" sz="1900"/>
              <a:t>    Кенгурёнок Полли, или Песня ветра : [повесть : 6+] / Дейзи Медоус ; пер. с англ. Е. Вьюницкой. – Москва  : #Эксмодетство, 2020. - 128 с. : ил. - (Лес Дружбы. Волшебные истории о зверятах). - ISBN 978-5-04-105668-1. - Текст : непосредственный.</a:t>
            </a:r>
            <a:br>
              <a:rPr lang="en-US" sz="1900"/>
            </a:br>
            <a:endParaRPr lang="en-US" sz="1900"/>
          </a:p>
        </p:txBody>
      </p:sp>
      <p:pic>
        <p:nvPicPr>
          <p:cNvPr id="6" name="Объект 5" descr="Изображение выглядит как млекопитающее, сидит, маленький, собака&#10;&#10;Автоматически созданное описание">
            <a:extLst>
              <a:ext uri="{FF2B5EF4-FFF2-40B4-BE49-F238E27FC236}">
                <a16:creationId xmlns:a16="http://schemas.microsoft.com/office/drawing/2014/main" xmlns="" id="{10D53981-5AA4-436A-B02F-96BEBC38A756}"/>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905"/>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56C03FCC-096E-4EA9-A139-257530A492FE}"/>
              </a:ext>
            </a:extLst>
          </p:cNvPr>
          <p:cNvSpPr>
            <a:spLocks noGrp="1"/>
          </p:cNvSpPr>
          <p:nvPr>
            <p:ph sz="half" idx="2"/>
          </p:nvPr>
        </p:nvSpPr>
        <p:spPr>
          <a:xfrm>
            <a:off x="4553734" y="2409830"/>
            <a:ext cx="7384266" cy="3899706"/>
          </a:xfrm>
        </p:spPr>
        <p:txBody>
          <a:bodyPr vert="horz" lIns="91440" tIns="45720" rIns="91440" bIns="45720" rtlCol="0">
            <a:normAutofit/>
          </a:bodyPr>
          <a:lstStyle/>
          <a:p>
            <a:r>
              <a:rPr lang="en-US" sz="2000" dirty="0" err="1"/>
              <a:t>Вредный</a:t>
            </a:r>
            <a:r>
              <a:rPr lang="en-US" sz="2000" dirty="0"/>
              <a:t> </a:t>
            </a:r>
            <a:r>
              <a:rPr lang="en-US" sz="2000" dirty="0" err="1"/>
              <a:t>дух</a:t>
            </a:r>
            <a:r>
              <a:rPr lang="en-US" sz="2000" dirty="0"/>
              <a:t> </a:t>
            </a:r>
            <a:r>
              <a:rPr lang="en-US" sz="2000" dirty="0" err="1"/>
              <a:t>ветра</a:t>
            </a:r>
            <a:r>
              <a:rPr lang="en-US" sz="2000" dirty="0"/>
              <a:t> </a:t>
            </a:r>
            <a:r>
              <a:rPr lang="en-US" sz="2000" dirty="0" err="1"/>
              <a:t>похитил</a:t>
            </a:r>
            <a:r>
              <a:rPr lang="en-US" sz="2000" dirty="0"/>
              <a:t> </a:t>
            </a:r>
            <a:r>
              <a:rPr lang="en-US" sz="2000" dirty="0" err="1"/>
              <a:t>карту</a:t>
            </a:r>
            <a:r>
              <a:rPr lang="en-US" sz="2000" dirty="0"/>
              <a:t> </a:t>
            </a:r>
            <a:r>
              <a:rPr lang="en-US" sz="2000" dirty="0" err="1"/>
              <a:t>Леса</a:t>
            </a:r>
            <a:r>
              <a:rPr lang="en-US" sz="2000" dirty="0"/>
              <a:t> </a:t>
            </a:r>
            <a:r>
              <a:rPr lang="en-US" sz="2000" dirty="0" err="1"/>
              <a:t>Дружбы</a:t>
            </a:r>
            <a:r>
              <a:rPr lang="en-US" sz="2000" dirty="0"/>
              <a:t> и </a:t>
            </a:r>
            <a:r>
              <a:rPr lang="en-US" sz="2000" dirty="0" err="1"/>
              <a:t>бросил</a:t>
            </a:r>
            <a:r>
              <a:rPr lang="en-US" sz="2000" dirty="0"/>
              <a:t> </a:t>
            </a:r>
            <a:r>
              <a:rPr lang="en-US" sz="2000" dirty="0" err="1"/>
              <a:t>её</a:t>
            </a:r>
            <a:r>
              <a:rPr lang="en-US" sz="2000" dirty="0"/>
              <a:t> в </a:t>
            </a:r>
            <a:r>
              <a:rPr lang="en-US" sz="2000" dirty="0" err="1"/>
              <a:t>болото</a:t>
            </a:r>
            <a:r>
              <a:rPr lang="en-US" sz="2000" dirty="0"/>
              <a:t>! </a:t>
            </a:r>
            <a:r>
              <a:rPr lang="en-US" sz="2000" dirty="0" err="1"/>
              <a:t>Лили</a:t>
            </a:r>
            <a:r>
              <a:rPr lang="en-US" sz="2000" dirty="0"/>
              <a:t> и </a:t>
            </a:r>
            <a:r>
              <a:rPr lang="en-US" sz="2000" dirty="0" err="1"/>
              <a:t>Джесс</a:t>
            </a:r>
            <a:r>
              <a:rPr lang="en-US" sz="2000" dirty="0"/>
              <a:t> в </a:t>
            </a:r>
            <a:r>
              <a:rPr lang="en-US" sz="2000" dirty="0" err="1"/>
              <a:t>ужасе</a:t>
            </a:r>
            <a:r>
              <a:rPr lang="en-US" sz="2000" dirty="0"/>
              <a:t> - </a:t>
            </a:r>
            <a:r>
              <a:rPr lang="en-US" sz="2000" dirty="0" err="1"/>
              <a:t>что</a:t>
            </a:r>
            <a:r>
              <a:rPr lang="en-US" sz="2000" dirty="0"/>
              <a:t> </a:t>
            </a:r>
            <a:r>
              <a:rPr lang="en-US" sz="2000" dirty="0" err="1"/>
              <a:t>происходит</a:t>
            </a:r>
            <a:r>
              <a:rPr lang="en-US" sz="2000" dirty="0"/>
              <a:t> с </a:t>
            </a:r>
            <a:r>
              <a:rPr lang="en-US" sz="2000" dirty="0" err="1"/>
              <a:t>волшебной</a:t>
            </a:r>
            <a:r>
              <a:rPr lang="en-US" sz="2000" dirty="0"/>
              <a:t> </a:t>
            </a:r>
            <a:r>
              <a:rPr lang="en-US" sz="2000" dirty="0" err="1"/>
              <a:t>картой</a:t>
            </a:r>
            <a:r>
              <a:rPr lang="en-US" sz="2000" dirty="0"/>
              <a:t>, </a:t>
            </a:r>
            <a:r>
              <a:rPr lang="en-US" sz="2000" dirty="0" err="1"/>
              <a:t>то</a:t>
            </a:r>
            <a:r>
              <a:rPr lang="en-US" sz="2000" dirty="0"/>
              <a:t> и </a:t>
            </a:r>
            <a:r>
              <a:rPr lang="en-US" sz="2000" dirty="0" err="1"/>
              <a:t>случается</a:t>
            </a:r>
            <a:r>
              <a:rPr lang="en-US" sz="2000" dirty="0"/>
              <a:t> с </a:t>
            </a:r>
            <a:r>
              <a:rPr lang="en-US" sz="2000" dirty="0" err="1"/>
              <a:t>лесом</a:t>
            </a:r>
            <a:r>
              <a:rPr lang="en-US" sz="2000" dirty="0"/>
              <a:t>, </a:t>
            </a:r>
            <a:r>
              <a:rPr lang="en-US" sz="2000" dirty="0" err="1"/>
              <a:t>поэтому</a:t>
            </a:r>
            <a:r>
              <a:rPr lang="en-US" sz="2000" dirty="0"/>
              <a:t> </a:t>
            </a:r>
            <a:r>
              <a:rPr lang="en-US" sz="2000" dirty="0" err="1"/>
              <a:t>всё</a:t>
            </a:r>
            <a:r>
              <a:rPr lang="en-US" sz="2000" dirty="0"/>
              <a:t> - и </a:t>
            </a:r>
            <a:r>
              <a:rPr lang="en-US" sz="2000" dirty="0" err="1"/>
              <a:t>ручейки</a:t>
            </a:r>
            <a:r>
              <a:rPr lang="en-US" sz="2000" dirty="0"/>
              <a:t>, и </a:t>
            </a:r>
            <a:r>
              <a:rPr lang="en-US" sz="2000" dirty="0" err="1"/>
              <a:t>тропинки</a:t>
            </a:r>
            <a:r>
              <a:rPr lang="en-US" sz="2000" dirty="0"/>
              <a:t>, и </a:t>
            </a:r>
            <a:r>
              <a:rPr lang="en-US" sz="2000" dirty="0" err="1"/>
              <a:t>полянки</a:t>
            </a:r>
            <a:r>
              <a:rPr lang="en-US" sz="2000" dirty="0"/>
              <a:t>, </a:t>
            </a:r>
            <a:r>
              <a:rPr lang="en-US" sz="2000" dirty="0" err="1"/>
              <a:t>медленно</a:t>
            </a:r>
            <a:r>
              <a:rPr lang="en-US" sz="2000" dirty="0"/>
              <a:t> </a:t>
            </a:r>
            <a:r>
              <a:rPr lang="en-US" sz="2000" dirty="0" err="1"/>
              <a:t>тонут</a:t>
            </a:r>
            <a:r>
              <a:rPr lang="en-US" sz="2000" dirty="0"/>
              <a:t> в </a:t>
            </a:r>
            <a:r>
              <a:rPr lang="en-US" sz="2000" dirty="0" err="1"/>
              <a:t>грязи</a:t>
            </a:r>
            <a:r>
              <a:rPr lang="en-US" sz="2000" dirty="0"/>
              <a:t>. </a:t>
            </a:r>
            <a:r>
              <a:rPr lang="en-US" sz="2000" dirty="0" err="1"/>
              <a:t>Надо</a:t>
            </a:r>
            <a:r>
              <a:rPr lang="en-US" sz="2000" dirty="0"/>
              <a:t> </a:t>
            </a:r>
            <a:r>
              <a:rPr lang="en-US" sz="2000" dirty="0" err="1"/>
              <a:t>как-то</a:t>
            </a:r>
            <a:r>
              <a:rPr lang="en-US" sz="2000" dirty="0"/>
              <a:t> </a:t>
            </a:r>
            <a:r>
              <a:rPr lang="en-US" sz="2000" dirty="0" err="1"/>
              <a:t>договориться</a:t>
            </a:r>
            <a:r>
              <a:rPr lang="en-US" sz="2000" dirty="0"/>
              <a:t> с </a:t>
            </a:r>
            <a:r>
              <a:rPr lang="en-US" sz="2000" dirty="0" err="1"/>
              <a:t>духом</a:t>
            </a:r>
            <a:r>
              <a:rPr lang="en-US" sz="2000" dirty="0"/>
              <a:t> </a:t>
            </a:r>
            <a:r>
              <a:rPr lang="en-US" sz="2000" dirty="0" err="1"/>
              <a:t>ветра</a:t>
            </a:r>
            <a:r>
              <a:rPr lang="en-US" sz="2000" dirty="0"/>
              <a:t> и </a:t>
            </a:r>
            <a:r>
              <a:rPr lang="en-US" sz="2000" dirty="0" err="1"/>
              <a:t>узнать</a:t>
            </a:r>
            <a:r>
              <a:rPr lang="en-US" sz="2000" dirty="0"/>
              <a:t> у </a:t>
            </a:r>
            <a:r>
              <a:rPr lang="en-US" sz="2000" dirty="0" err="1"/>
              <a:t>него</a:t>
            </a:r>
            <a:r>
              <a:rPr lang="en-US" sz="2000" dirty="0"/>
              <a:t>, </a:t>
            </a:r>
            <a:r>
              <a:rPr lang="en-US" sz="2000" dirty="0" err="1"/>
              <a:t>где</a:t>
            </a:r>
            <a:r>
              <a:rPr lang="en-US" sz="2000" dirty="0"/>
              <a:t> </a:t>
            </a:r>
            <a:r>
              <a:rPr lang="en-US" sz="2000" dirty="0" err="1"/>
              <a:t>спрятана</a:t>
            </a:r>
            <a:r>
              <a:rPr lang="en-US" sz="2000" dirty="0"/>
              <a:t> </a:t>
            </a:r>
            <a:r>
              <a:rPr lang="en-US" sz="2000" dirty="0" err="1"/>
              <a:t>карта</a:t>
            </a:r>
            <a:r>
              <a:rPr lang="en-US" sz="2000" dirty="0"/>
              <a:t>. </a:t>
            </a:r>
            <a:r>
              <a:rPr lang="en-US" sz="2000" dirty="0" err="1"/>
              <a:t>Но</a:t>
            </a:r>
            <a:r>
              <a:rPr lang="en-US" sz="2000" dirty="0"/>
              <a:t> </a:t>
            </a:r>
            <a:r>
              <a:rPr lang="en-US" sz="2000" dirty="0" err="1"/>
              <a:t>что</a:t>
            </a:r>
            <a:r>
              <a:rPr lang="en-US" sz="2000" dirty="0"/>
              <a:t> </a:t>
            </a:r>
            <a:r>
              <a:rPr lang="en-US" sz="2000" dirty="0" err="1"/>
              <a:t>можно</a:t>
            </a:r>
            <a:r>
              <a:rPr lang="en-US" sz="2000" dirty="0"/>
              <a:t> </a:t>
            </a:r>
            <a:r>
              <a:rPr lang="en-US" sz="2000" dirty="0" err="1"/>
              <a:t>предложить</a:t>
            </a:r>
            <a:r>
              <a:rPr lang="en-US" sz="2000" dirty="0"/>
              <a:t> </a:t>
            </a:r>
            <a:r>
              <a:rPr lang="en-US" sz="2000" dirty="0" err="1"/>
              <a:t>ему</a:t>
            </a:r>
            <a:r>
              <a:rPr lang="en-US" sz="2000" dirty="0"/>
              <a:t> в </a:t>
            </a:r>
            <a:r>
              <a:rPr lang="en-US" sz="2000" dirty="0" err="1"/>
              <a:t>обмен</a:t>
            </a:r>
            <a:r>
              <a:rPr lang="en-US" sz="2000" dirty="0"/>
              <a:t>?</a:t>
            </a:r>
            <a:endParaRPr lang="ru-RU" sz="2000" dirty="0"/>
          </a:p>
          <a:p>
            <a:pPr marL="0" indent="0">
              <a:buNone/>
            </a:pPr>
            <a:endParaRPr lang="en-US" sz="2000" dirty="0"/>
          </a:p>
          <a:p>
            <a:r>
              <a:rPr lang="en-US" sz="2000" dirty="0" err="1"/>
              <a:t>Экземпляры</a:t>
            </a:r>
            <a:endParaRPr lang="en-US" sz="2000" dirty="0"/>
          </a:p>
          <a:p>
            <a:pPr marL="0" indent="0">
              <a:buNone/>
            </a:pPr>
            <a:r>
              <a:rPr lang="en-US" sz="2000" dirty="0"/>
              <a:t>ЦБ (1), ЦДБ (1), Ф2 (1), Ф3 (1), Ф4 (1), Ф5 (1), Ф6 (1), Ф7 (1), Ф10 (1), Ф11 (1), Ф12 (1), Ф14 (1), Ф15 (1), Ф16 (1), Ф18 (1), Ф19 (1), Ф20 (1), Ф21 (1), Ф22 (1), Ф23 (1), Ф24 (1), ПВ (1), Ф25 (1), Ф27 (1), Ф28 (1)</a:t>
            </a:r>
          </a:p>
          <a:p>
            <a:endParaRPr lang="en-US" sz="2000" dirty="0"/>
          </a:p>
        </p:txBody>
      </p:sp>
    </p:spTree>
    <p:extLst>
      <p:ext uri="{BB962C8B-B14F-4D97-AF65-F5344CB8AC3E}">
        <p14:creationId xmlns:p14="http://schemas.microsoft.com/office/powerpoint/2010/main" xmlns="" val="1752767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DA1CA2E-0FAA-4C7D-8CE2-AE74C2A0CEAC}"/>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900" b="1"/>
              <a:t>Медоус, Д. </a:t>
            </a:r>
            <a:r>
              <a:rPr lang="en-US" sz="1900"/>
              <a:t/>
            </a:r>
            <a:br>
              <a:rPr lang="en-US" sz="1900"/>
            </a:br>
            <a:r>
              <a:rPr lang="en-US" sz="1900"/>
              <a:t>    Коала Элла, или Золотая роза : [повесть : 6+] / Д. Медоус ; [пер. с англ. Е. Вьюницкой]. – Москва  : #Эксмодетство, 2020. - 128 с. : ил. - (Лес Дружбы. Волшебные истории о зверятах). - ISBN 978-5-04-105066-5. - Текст : непосредственный.</a:t>
            </a:r>
            <a:br>
              <a:rPr lang="en-US" sz="1900"/>
            </a:br>
            <a:endParaRPr lang="en-US" sz="1900"/>
          </a:p>
        </p:txBody>
      </p:sp>
      <p:pic>
        <p:nvPicPr>
          <p:cNvPr id="6" name="Объект 5" descr="Изображение выглядит как млекопитающее, внутренний, сидит, маленький&#10;&#10;Автоматически созданное описание">
            <a:extLst>
              <a:ext uri="{FF2B5EF4-FFF2-40B4-BE49-F238E27FC236}">
                <a16:creationId xmlns:a16="http://schemas.microsoft.com/office/drawing/2014/main" xmlns="" id="{DDDAD4D0-BDCE-4E5F-A488-657C0B57AE9E}"/>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1304"/>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71C4928B-F96C-4D06-BCA0-9F8A79882FBB}"/>
              </a:ext>
            </a:extLst>
          </p:cNvPr>
          <p:cNvSpPr>
            <a:spLocks noGrp="1"/>
          </p:cNvSpPr>
          <p:nvPr>
            <p:ph sz="half" idx="2"/>
          </p:nvPr>
        </p:nvSpPr>
        <p:spPr>
          <a:xfrm>
            <a:off x="4553734" y="2409830"/>
            <a:ext cx="7638266" cy="4079870"/>
          </a:xfrm>
        </p:spPr>
        <p:txBody>
          <a:bodyPr vert="horz" lIns="91440" tIns="45720" rIns="91440" bIns="45720" rtlCol="0">
            <a:normAutofit/>
          </a:bodyPr>
          <a:lstStyle/>
          <a:p>
            <a:r>
              <a:rPr lang="en-US" sz="2000" dirty="0" err="1"/>
              <a:t>Фламинго</a:t>
            </a:r>
            <a:r>
              <a:rPr lang="en-US" sz="2000" dirty="0"/>
              <a:t> </a:t>
            </a:r>
            <a:r>
              <a:rPr lang="en-US" sz="2000" dirty="0" err="1"/>
              <a:t>Бинго</a:t>
            </a:r>
            <a:r>
              <a:rPr lang="en-US" sz="2000" dirty="0"/>
              <a:t> </a:t>
            </a:r>
            <a:r>
              <a:rPr lang="en-US" sz="2000" dirty="0" err="1"/>
              <a:t>очень</a:t>
            </a:r>
            <a:r>
              <a:rPr lang="en-US" sz="2000" dirty="0"/>
              <a:t> </a:t>
            </a:r>
            <a:r>
              <a:rPr lang="en-US" sz="2000" dirty="0" err="1"/>
              <a:t>хотел</a:t>
            </a:r>
            <a:r>
              <a:rPr lang="en-US" sz="2000" dirty="0"/>
              <a:t> </a:t>
            </a:r>
            <a:r>
              <a:rPr lang="en-US" sz="2000" dirty="0" err="1"/>
              <a:t>завести</a:t>
            </a:r>
            <a:r>
              <a:rPr lang="en-US" sz="2000" dirty="0"/>
              <a:t> </a:t>
            </a:r>
            <a:r>
              <a:rPr lang="en-US" sz="2000" dirty="0" err="1"/>
              <a:t>друзей</a:t>
            </a:r>
            <a:r>
              <a:rPr lang="en-US" sz="2000" dirty="0"/>
              <a:t>. </a:t>
            </a:r>
            <a:r>
              <a:rPr lang="en-US" sz="2000" dirty="0" err="1"/>
              <a:t>Однажды</a:t>
            </a:r>
            <a:r>
              <a:rPr lang="en-US" sz="2000" dirty="0"/>
              <a:t> </a:t>
            </a:r>
            <a:r>
              <a:rPr lang="en-US" sz="2000" dirty="0" err="1"/>
              <a:t>Бинго</a:t>
            </a:r>
            <a:r>
              <a:rPr lang="en-US" sz="2000" dirty="0"/>
              <a:t> </a:t>
            </a:r>
            <a:r>
              <a:rPr lang="en-US" sz="2000" dirty="0" err="1"/>
              <a:t>встретил</a:t>
            </a:r>
            <a:r>
              <a:rPr lang="en-US" sz="2000" dirty="0"/>
              <a:t> </a:t>
            </a:r>
            <a:r>
              <a:rPr lang="en-US" sz="2000" dirty="0" err="1"/>
              <a:t>ведьму</a:t>
            </a:r>
            <a:r>
              <a:rPr lang="en-US" sz="2000" dirty="0"/>
              <a:t>, </a:t>
            </a:r>
            <a:r>
              <a:rPr lang="en-US" sz="2000" dirty="0" err="1"/>
              <a:t>которая</a:t>
            </a:r>
            <a:r>
              <a:rPr lang="en-US" sz="2000" dirty="0"/>
              <a:t> </a:t>
            </a:r>
            <a:r>
              <a:rPr lang="en-US" sz="2000" dirty="0" err="1"/>
              <a:t>пообещала</a:t>
            </a:r>
            <a:r>
              <a:rPr lang="en-US" sz="2000" dirty="0"/>
              <a:t>, </a:t>
            </a:r>
            <a:r>
              <a:rPr lang="en-US" sz="2000" dirty="0" err="1"/>
              <a:t>что</a:t>
            </a:r>
            <a:r>
              <a:rPr lang="en-US" sz="2000" dirty="0"/>
              <a:t> </a:t>
            </a:r>
            <a:r>
              <a:rPr lang="en-US" sz="2000" dirty="0" err="1"/>
              <a:t>подружится</a:t>
            </a:r>
            <a:r>
              <a:rPr lang="en-US" sz="2000" dirty="0"/>
              <a:t> с </a:t>
            </a:r>
            <a:r>
              <a:rPr lang="en-US" sz="2000" dirty="0" err="1"/>
              <a:t>ним</a:t>
            </a:r>
            <a:r>
              <a:rPr lang="en-US" sz="2000" dirty="0"/>
              <a:t>, </a:t>
            </a:r>
            <a:r>
              <a:rPr lang="en-US" sz="2000" dirty="0" err="1"/>
              <a:t>если</a:t>
            </a:r>
            <a:r>
              <a:rPr lang="en-US" sz="2000" dirty="0"/>
              <a:t> </a:t>
            </a:r>
            <a:r>
              <a:rPr lang="en-US" sz="2000" dirty="0" err="1"/>
              <a:t>фламинго</a:t>
            </a:r>
            <a:r>
              <a:rPr lang="en-US" sz="2000" dirty="0"/>
              <a:t> </a:t>
            </a:r>
            <a:r>
              <a:rPr lang="en-US" sz="2000" dirty="0" err="1"/>
              <a:t>поможет</a:t>
            </a:r>
            <a:r>
              <a:rPr lang="en-US" sz="2000" dirty="0"/>
              <a:t> </a:t>
            </a:r>
            <a:r>
              <a:rPr lang="en-US" sz="2000" dirty="0" err="1"/>
              <a:t>ей</a:t>
            </a:r>
            <a:r>
              <a:rPr lang="en-US" sz="2000" dirty="0"/>
              <a:t> в </a:t>
            </a:r>
            <a:r>
              <a:rPr lang="en-US" sz="2000" dirty="0" err="1"/>
              <a:t>кое-каком</a:t>
            </a:r>
            <a:r>
              <a:rPr lang="en-US" sz="2000" dirty="0"/>
              <a:t> </a:t>
            </a:r>
            <a:r>
              <a:rPr lang="en-US" sz="2000" dirty="0" err="1"/>
              <a:t>злодействе</a:t>
            </a:r>
            <a:r>
              <a:rPr lang="en-US" sz="2000" dirty="0"/>
              <a:t>. </a:t>
            </a:r>
            <a:r>
              <a:rPr lang="en-US" sz="2000" dirty="0" err="1"/>
              <a:t>Бинго</a:t>
            </a:r>
            <a:r>
              <a:rPr lang="en-US" sz="2000" dirty="0"/>
              <a:t> </a:t>
            </a:r>
            <a:r>
              <a:rPr lang="en-US" sz="2000" dirty="0" err="1"/>
              <a:t>вовсе</a:t>
            </a:r>
            <a:r>
              <a:rPr lang="en-US" sz="2000" dirty="0"/>
              <a:t> </a:t>
            </a:r>
            <a:r>
              <a:rPr lang="en-US" sz="2000" dirty="0" err="1"/>
              <a:t>не</a:t>
            </a:r>
            <a:r>
              <a:rPr lang="en-US" sz="2000" dirty="0"/>
              <a:t> </a:t>
            </a:r>
            <a:r>
              <a:rPr lang="en-US" sz="2000" dirty="0" err="1"/>
              <a:t>хотел</a:t>
            </a:r>
            <a:r>
              <a:rPr lang="en-US" sz="2000" dirty="0"/>
              <a:t> </a:t>
            </a:r>
            <a:r>
              <a:rPr lang="en-US" sz="2000" dirty="0" err="1"/>
              <a:t>поступать</a:t>
            </a:r>
            <a:r>
              <a:rPr lang="en-US" sz="2000" dirty="0"/>
              <a:t> </a:t>
            </a:r>
            <a:r>
              <a:rPr lang="en-US" sz="2000" dirty="0" err="1"/>
              <a:t>плохо</a:t>
            </a:r>
            <a:r>
              <a:rPr lang="en-US" sz="2000" dirty="0"/>
              <a:t>, </a:t>
            </a:r>
            <a:r>
              <a:rPr lang="en-US" sz="2000" dirty="0" err="1"/>
              <a:t>но</a:t>
            </a:r>
            <a:r>
              <a:rPr lang="en-US" sz="2000" dirty="0"/>
              <a:t> </a:t>
            </a:r>
            <a:r>
              <a:rPr lang="en-US" sz="2000" dirty="0" err="1"/>
              <a:t>одному</a:t>
            </a:r>
            <a:r>
              <a:rPr lang="en-US" sz="2000" dirty="0"/>
              <a:t> </a:t>
            </a:r>
            <a:r>
              <a:rPr lang="en-US" sz="2000" dirty="0" err="1"/>
              <a:t>было</a:t>
            </a:r>
            <a:r>
              <a:rPr lang="en-US" sz="2000" dirty="0"/>
              <a:t> </a:t>
            </a:r>
            <a:r>
              <a:rPr lang="en-US" sz="2000" dirty="0" err="1"/>
              <a:t>так</a:t>
            </a:r>
            <a:r>
              <a:rPr lang="en-US" sz="2000" dirty="0"/>
              <a:t> </a:t>
            </a:r>
            <a:r>
              <a:rPr lang="en-US" sz="2000" dirty="0" err="1"/>
              <a:t>грустно</a:t>
            </a:r>
            <a:r>
              <a:rPr lang="en-US" sz="2000" dirty="0"/>
              <a:t>… А </a:t>
            </a:r>
            <a:r>
              <a:rPr lang="en-US" sz="2000" dirty="0" err="1"/>
              <a:t>потом</a:t>
            </a:r>
            <a:r>
              <a:rPr lang="en-US" sz="2000" dirty="0"/>
              <a:t> </a:t>
            </a:r>
            <a:r>
              <a:rPr lang="en-US" sz="2000" dirty="0" err="1"/>
              <a:t>Бинго</a:t>
            </a:r>
            <a:r>
              <a:rPr lang="en-US" sz="2000" dirty="0"/>
              <a:t> </a:t>
            </a:r>
            <a:r>
              <a:rPr lang="en-US" sz="2000" dirty="0" err="1"/>
              <a:t>понял</a:t>
            </a:r>
            <a:r>
              <a:rPr lang="en-US" sz="2000" dirty="0"/>
              <a:t>, </a:t>
            </a:r>
            <a:r>
              <a:rPr lang="en-US" sz="2000" dirty="0" err="1"/>
              <a:t>что</a:t>
            </a:r>
            <a:r>
              <a:rPr lang="en-US" sz="2000" dirty="0"/>
              <a:t> </a:t>
            </a:r>
            <a:r>
              <a:rPr lang="en-US" sz="2000" dirty="0" err="1"/>
              <a:t>теперь</a:t>
            </a:r>
            <a:r>
              <a:rPr lang="en-US" sz="2000" dirty="0"/>
              <a:t> </a:t>
            </a:r>
            <a:r>
              <a:rPr lang="en-US" sz="2000" dirty="0" err="1"/>
              <a:t>ему</a:t>
            </a:r>
            <a:r>
              <a:rPr lang="en-US" sz="2000" dirty="0"/>
              <a:t> </a:t>
            </a:r>
            <a:r>
              <a:rPr lang="en-US" sz="2000" dirty="0" err="1"/>
              <a:t>никогда</a:t>
            </a:r>
            <a:r>
              <a:rPr lang="en-US" sz="2000" dirty="0"/>
              <a:t> </a:t>
            </a:r>
            <a:r>
              <a:rPr lang="en-US" sz="2000" dirty="0" err="1"/>
              <a:t>не</a:t>
            </a:r>
            <a:r>
              <a:rPr lang="en-US" sz="2000" dirty="0"/>
              <a:t> </a:t>
            </a:r>
            <a:r>
              <a:rPr lang="en-US" sz="2000" dirty="0" err="1"/>
              <a:t>завести</a:t>
            </a:r>
            <a:r>
              <a:rPr lang="en-US" sz="2000" dirty="0"/>
              <a:t> </a:t>
            </a:r>
            <a:r>
              <a:rPr lang="en-US" sz="2000" dirty="0" err="1"/>
              <a:t>новых</a:t>
            </a:r>
            <a:r>
              <a:rPr lang="en-US" sz="2000" dirty="0"/>
              <a:t> </a:t>
            </a:r>
            <a:r>
              <a:rPr lang="en-US" sz="2000" dirty="0" err="1"/>
              <a:t>друзей</a:t>
            </a:r>
            <a:r>
              <a:rPr lang="en-US" sz="2000" dirty="0"/>
              <a:t>, </a:t>
            </a:r>
            <a:r>
              <a:rPr lang="en-US" sz="2000" dirty="0" err="1"/>
              <a:t>потому</a:t>
            </a:r>
            <a:r>
              <a:rPr lang="en-US" sz="2000" dirty="0"/>
              <a:t> </a:t>
            </a:r>
            <a:r>
              <a:rPr lang="en-US" sz="2000" dirty="0" err="1"/>
              <a:t>что</a:t>
            </a:r>
            <a:r>
              <a:rPr lang="en-US" sz="2000" dirty="0"/>
              <a:t> </a:t>
            </a:r>
            <a:r>
              <a:rPr lang="en-US" sz="2000" dirty="0" err="1"/>
              <a:t>никто</a:t>
            </a:r>
            <a:r>
              <a:rPr lang="en-US" sz="2000" dirty="0"/>
              <a:t> </a:t>
            </a:r>
            <a:r>
              <a:rPr lang="en-US" sz="2000" dirty="0" err="1"/>
              <a:t>не</a:t>
            </a:r>
            <a:r>
              <a:rPr lang="en-US" sz="2000" dirty="0"/>
              <a:t> </a:t>
            </a:r>
            <a:r>
              <a:rPr lang="en-US" sz="2000" dirty="0" err="1"/>
              <a:t>захочет</a:t>
            </a:r>
            <a:r>
              <a:rPr lang="en-US" sz="2000" dirty="0"/>
              <a:t> </a:t>
            </a:r>
            <a:r>
              <a:rPr lang="en-US" sz="2000" dirty="0" err="1"/>
              <a:t>общаться</a:t>
            </a:r>
            <a:r>
              <a:rPr lang="en-US" sz="2000" dirty="0"/>
              <a:t> с </a:t>
            </a:r>
            <a:r>
              <a:rPr lang="en-US" sz="2000" dirty="0" err="1"/>
              <a:t>тем</a:t>
            </a:r>
            <a:r>
              <a:rPr lang="en-US" sz="2000" dirty="0"/>
              <a:t>, </a:t>
            </a:r>
            <a:r>
              <a:rPr lang="en-US" sz="2000" dirty="0" err="1"/>
              <a:t>кто</a:t>
            </a:r>
            <a:r>
              <a:rPr lang="en-US" sz="2000" dirty="0"/>
              <a:t> </a:t>
            </a:r>
            <a:r>
              <a:rPr lang="en-US" sz="2000" dirty="0" err="1"/>
              <a:t>ведёт</a:t>
            </a:r>
            <a:r>
              <a:rPr lang="en-US" sz="2000" dirty="0"/>
              <a:t> </a:t>
            </a:r>
            <a:r>
              <a:rPr lang="en-US" sz="2000" dirty="0" err="1"/>
              <a:t>себя</a:t>
            </a:r>
            <a:r>
              <a:rPr lang="en-US" sz="2000" dirty="0"/>
              <a:t> </a:t>
            </a:r>
            <a:r>
              <a:rPr lang="en-US" sz="2000" dirty="0" err="1"/>
              <a:t>плохо</a:t>
            </a:r>
            <a:r>
              <a:rPr lang="en-US" sz="2000" dirty="0"/>
              <a:t>.</a:t>
            </a:r>
          </a:p>
          <a:p>
            <a:pPr marL="0" indent="0">
              <a:buNone/>
            </a:pPr>
            <a:r>
              <a:rPr lang="en-US" sz="2000" dirty="0"/>
              <a:t>И </a:t>
            </a:r>
            <a:r>
              <a:rPr lang="en-US" sz="2000" dirty="0" err="1"/>
              <a:t>тут</a:t>
            </a:r>
            <a:r>
              <a:rPr lang="en-US" sz="2000" dirty="0"/>
              <a:t> </a:t>
            </a:r>
            <a:r>
              <a:rPr lang="en-US" sz="2000" dirty="0" err="1"/>
              <a:t>коала</a:t>
            </a:r>
            <a:r>
              <a:rPr lang="en-US" sz="2000" dirty="0"/>
              <a:t> </a:t>
            </a:r>
            <a:r>
              <a:rPr lang="en-US" sz="2000" dirty="0" err="1"/>
              <a:t>Элла</a:t>
            </a:r>
            <a:r>
              <a:rPr lang="en-US" sz="2000" dirty="0"/>
              <a:t> </a:t>
            </a:r>
            <a:r>
              <a:rPr lang="en-US" sz="2000" dirty="0" err="1"/>
              <a:t>предложила</a:t>
            </a:r>
            <a:r>
              <a:rPr lang="en-US" sz="2000" dirty="0"/>
              <a:t> </a:t>
            </a:r>
            <a:r>
              <a:rPr lang="en-US" sz="2000" dirty="0" err="1"/>
              <a:t>Бинго</a:t>
            </a:r>
            <a:r>
              <a:rPr lang="en-US" sz="2000" dirty="0"/>
              <a:t> </a:t>
            </a:r>
            <a:r>
              <a:rPr lang="en-US" sz="2000" dirty="0" err="1"/>
              <a:t>стать</a:t>
            </a:r>
            <a:r>
              <a:rPr lang="en-US" sz="2000" dirty="0"/>
              <a:t> </a:t>
            </a:r>
            <a:r>
              <a:rPr lang="en-US" sz="2000" dirty="0" err="1"/>
              <a:t>её</a:t>
            </a:r>
            <a:r>
              <a:rPr lang="en-US" sz="2000" dirty="0"/>
              <a:t> </a:t>
            </a:r>
            <a:r>
              <a:rPr lang="en-US" sz="2000" dirty="0" err="1"/>
              <a:t>другом</a:t>
            </a:r>
            <a:r>
              <a:rPr lang="en-US" sz="2000" dirty="0"/>
              <a:t>. </a:t>
            </a:r>
            <a:r>
              <a:rPr lang="en-US" sz="2000" dirty="0" err="1"/>
              <a:t>Что</a:t>
            </a:r>
            <a:r>
              <a:rPr lang="en-US" sz="2000" dirty="0"/>
              <a:t> </a:t>
            </a:r>
            <a:r>
              <a:rPr lang="en-US" sz="2000" dirty="0" err="1"/>
              <a:t>же</a:t>
            </a:r>
            <a:r>
              <a:rPr lang="en-US" sz="2000" dirty="0"/>
              <a:t> </a:t>
            </a:r>
            <a:r>
              <a:rPr lang="en-US" sz="2000" dirty="0" err="1"/>
              <a:t>ей</a:t>
            </a:r>
            <a:r>
              <a:rPr lang="en-US" sz="2000" dirty="0"/>
              <a:t> </a:t>
            </a:r>
            <a:r>
              <a:rPr lang="en-US" sz="2000" dirty="0" err="1"/>
              <a:t>от</a:t>
            </a:r>
            <a:r>
              <a:rPr lang="en-US" sz="2000" dirty="0"/>
              <a:t> </a:t>
            </a:r>
            <a:r>
              <a:rPr lang="en-US" sz="2000" dirty="0" err="1"/>
              <a:t>него</a:t>
            </a:r>
            <a:r>
              <a:rPr lang="en-US" sz="2000" dirty="0"/>
              <a:t> </a:t>
            </a:r>
            <a:r>
              <a:rPr lang="en-US" sz="2000" dirty="0" err="1"/>
              <a:t>нужно</a:t>
            </a:r>
            <a:r>
              <a:rPr lang="en-US" sz="2000" dirty="0"/>
              <a:t>?</a:t>
            </a:r>
          </a:p>
          <a:p>
            <a:r>
              <a:rPr lang="en-US" sz="2000" dirty="0" err="1"/>
              <a:t>Экземпляры</a:t>
            </a:r>
            <a:endParaRPr lang="en-US" sz="2000" dirty="0"/>
          </a:p>
          <a:p>
            <a:pPr marL="0" indent="0">
              <a:buNone/>
            </a:pPr>
            <a:r>
              <a:rPr lang="en-US" sz="2000" dirty="0"/>
              <a:t>ЦДБ (1), Ф2 (1), Ф3 (1), Ф4 (1), Ф5 (1), Ф6 (1), Ф7 (1), Ф10 (1), Ф11 (1), Ф12 (1), Ф13 (1), Ф14 (1), Ф16 (1), Ф18 (1), Ф19 (1), Ф20 (1), Ф21 (1), Ф22 (1), Ф23 (1), Ф24 (1), ПВ (1), Ф25 (1), Ф26 (1), Ф27 (1), Ф30 (1)</a:t>
            </a:r>
          </a:p>
          <a:p>
            <a:endParaRPr lang="en-US" sz="1700" dirty="0"/>
          </a:p>
        </p:txBody>
      </p:sp>
    </p:spTree>
    <p:extLst>
      <p:ext uri="{BB962C8B-B14F-4D97-AF65-F5344CB8AC3E}">
        <p14:creationId xmlns:p14="http://schemas.microsoft.com/office/powerpoint/2010/main" xmlns="" val="1810983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847C8B-7EB6-4E95-8D9D-BFBDC80F19F3}"/>
              </a:ext>
            </a:extLst>
          </p:cNvPr>
          <p:cNvSpPr>
            <a:spLocks noGrp="1"/>
          </p:cNvSpPr>
          <p:nvPr>
            <p:ph type="title"/>
          </p:nvPr>
        </p:nvSpPr>
        <p:spPr>
          <a:xfrm>
            <a:off x="4553733" y="203200"/>
            <a:ext cx="6798541" cy="2020887"/>
          </a:xfrm>
        </p:spPr>
        <p:txBody>
          <a:bodyPr vert="horz" lIns="91440" tIns="45720" rIns="91440" bIns="45720" rtlCol="0" anchor="b">
            <a:noAutofit/>
          </a:bodyPr>
          <a:lstStyle/>
          <a:p>
            <a:r>
              <a:rPr lang="en-US" sz="1800" b="1" dirty="0" err="1"/>
              <a:t>Медоус</a:t>
            </a:r>
            <a:r>
              <a:rPr lang="en-US" sz="1800" b="1" dirty="0"/>
              <a:t>, Д. </a:t>
            </a:r>
            <a:r>
              <a:rPr lang="en-US" sz="1800" dirty="0"/>
              <a:t/>
            </a:r>
            <a:br>
              <a:rPr lang="en-US" sz="1800" dirty="0"/>
            </a:br>
            <a:r>
              <a:rPr lang="en-US" sz="1800" dirty="0"/>
              <a:t>    </a:t>
            </a:r>
            <a:r>
              <a:rPr lang="en-US" sz="1800" dirty="0" err="1"/>
              <a:t>Котёнок</a:t>
            </a:r>
            <a:r>
              <a:rPr lang="en-US" sz="1800" dirty="0"/>
              <a:t> </a:t>
            </a:r>
            <a:r>
              <a:rPr lang="en-US" sz="1800" dirty="0" err="1"/>
              <a:t>Белла</a:t>
            </a:r>
            <a:r>
              <a:rPr lang="en-US" sz="1800" dirty="0"/>
              <a:t>, </a:t>
            </a:r>
            <a:r>
              <a:rPr lang="en-US" sz="1800" dirty="0" err="1"/>
              <a:t>или</a:t>
            </a:r>
            <a:r>
              <a:rPr lang="en-US" sz="1800" dirty="0"/>
              <a:t> </a:t>
            </a:r>
            <a:r>
              <a:rPr lang="en-US" sz="1800" dirty="0" err="1"/>
              <a:t>Любопытный</a:t>
            </a:r>
            <a:r>
              <a:rPr lang="en-US" sz="1800" dirty="0"/>
              <a:t> </a:t>
            </a:r>
            <a:r>
              <a:rPr lang="en-US" sz="1800" dirty="0" err="1"/>
              <a:t>носик</a:t>
            </a:r>
            <a:r>
              <a:rPr lang="en-US" sz="1800" dirty="0"/>
              <a:t> : [</a:t>
            </a:r>
            <a:r>
              <a:rPr lang="en-US" sz="1800" dirty="0" err="1"/>
              <a:t>повесть</a:t>
            </a:r>
            <a:r>
              <a:rPr lang="en-US" sz="1800" dirty="0"/>
              <a:t> : 6+] /</a:t>
            </a:r>
            <a:r>
              <a:rPr lang="ru-RU" sz="1800" dirty="0"/>
              <a:t/>
            </a:r>
            <a:br>
              <a:rPr lang="ru-RU" sz="1800" dirty="0"/>
            </a:br>
            <a:r>
              <a:rPr lang="en-US" sz="1800" dirty="0"/>
              <a:t> Д. </a:t>
            </a:r>
            <a:r>
              <a:rPr lang="en-US" sz="1800" dirty="0" err="1"/>
              <a:t>Медоус</a:t>
            </a:r>
            <a:r>
              <a:rPr lang="en-US" sz="1800" dirty="0"/>
              <a:t> ; [</a:t>
            </a:r>
            <a:r>
              <a:rPr lang="en-US" sz="1800" dirty="0" err="1"/>
              <a:t>пер</a:t>
            </a:r>
            <a:r>
              <a:rPr lang="en-US" sz="1800" dirty="0"/>
              <a:t>. с </a:t>
            </a:r>
            <a:r>
              <a:rPr lang="en-US" sz="1800" dirty="0" err="1"/>
              <a:t>англ</a:t>
            </a:r>
            <a:r>
              <a:rPr lang="en-US" sz="1800" dirty="0"/>
              <a:t>. Е. В. </a:t>
            </a:r>
            <a:r>
              <a:rPr lang="en-US" sz="1800" dirty="0" err="1"/>
              <a:t>Олейниковой</a:t>
            </a:r>
            <a:r>
              <a:rPr lang="en-US" sz="1800" dirty="0"/>
              <a:t>]. – </a:t>
            </a:r>
            <a:r>
              <a:rPr lang="en-US" sz="1800" dirty="0" err="1"/>
              <a:t>Москва</a:t>
            </a:r>
            <a:r>
              <a:rPr lang="en-US" sz="1800" dirty="0"/>
              <a:t> : #</a:t>
            </a:r>
            <a:r>
              <a:rPr lang="en-US" sz="1800" dirty="0" err="1"/>
              <a:t>Эксмодетство</a:t>
            </a:r>
            <a:r>
              <a:rPr lang="en-US" sz="1800" dirty="0"/>
              <a:t>, 2020. - 128 с. : </a:t>
            </a:r>
            <a:r>
              <a:rPr lang="en-US" sz="1800" dirty="0" err="1"/>
              <a:t>ил</a:t>
            </a:r>
            <a:r>
              <a:rPr lang="en-US" sz="1800" dirty="0"/>
              <a:t>. - (</a:t>
            </a:r>
            <a:r>
              <a:rPr lang="en-US" sz="1800" dirty="0" err="1"/>
              <a:t>Лес</a:t>
            </a:r>
            <a:r>
              <a:rPr lang="en-US" sz="1800" dirty="0"/>
              <a:t> </a:t>
            </a:r>
            <a:r>
              <a:rPr lang="en-US" sz="1800" dirty="0" err="1"/>
              <a:t>Дружбы</a:t>
            </a:r>
            <a:r>
              <a:rPr lang="en-US" sz="1800" dirty="0"/>
              <a:t>. </a:t>
            </a:r>
            <a:r>
              <a:rPr lang="en-US" sz="1800" dirty="0" err="1"/>
              <a:t>Волшебные</a:t>
            </a:r>
            <a:r>
              <a:rPr lang="en-US" sz="1800" dirty="0"/>
              <a:t> </a:t>
            </a:r>
            <a:r>
              <a:rPr lang="en-US" sz="1800" dirty="0" err="1"/>
              <a:t>истории</a:t>
            </a:r>
            <a:r>
              <a:rPr lang="en-US" sz="1800" dirty="0"/>
              <a:t> о </a:t>
            </a:r>
            <a:r>
              <a:rPr lang="en-US" sz="1800" dirty="0" err="1"/>
              <a:t>зверятах</a:t>
            </a:r>
            <a:r>
              <a:rPr lang="en-US" sz="1800" dirty="0"/>
              <a:t>). - ISBN 978-5-699-78507-0. - </a:t>
            </a:r>
            <a:r>
              <a:rPr lang="en-US" sz="1800" dirty="0" err="1"/>
              <a:t>Текст</a:t>
            </a:r>
            <a:r>
              <a:rPr lang="en-US" sz="1800" dirty="0"/>
              <a:t> : </a:t>
            </a:r>
            <a:r>
              <a:rPr lang="en-US" sz="1800" dirty="0" err="1"/>
              <a:t>непосредственный</a:t>
            </a:r>
            <a:r>
              <a:rPr lang="en-US" sz="1800" dirty="0"/>
              <a:t>.</a:t>
            </a:r>
            <a:r>
              <a:rPr lang="en-US" sz="2000" dirty="0"/>
              <a:t/>
            </a:r>
            <a:br>
              <a:rPr lang="en-US" sz="2000" dirty="0"/>
            </a:br>
            <a:endParaRPr lang="en-US" sz="2000" dirty="0"/>
          </a:p>
        </p:txBody>
      </p:sp>
      <p:pic>
        <p:nvPicPr>
          <p:cNvPr id="6" name="Объект 5" descr="Изображение выглядит как внутренний, кот, сидит, держит&#10;&#10;Автоматически созданное описание">
            <a:extLst>
              <a:ext uri="{FF2B5EF4-FFF2-40B4-BE49-F238E27FC236}">
                <a16:creationId xmlns:a16="http://schemas.microsoft.com/office/drawing/2014/main" xmlns="" id="{A237573E-3495-44D8-92D3-A623EE16C077}"/>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363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3BEA0FB4-8A9E-4F75-823F-722863D57994}"/>
              </a:ext>
            </a:extLst>
          </p:cNvPr>
          <p:cNvSpPr>
            <a:spLocks noGrp="1"/>
          </p:cNvSpPr>
          <p:nvPr>
            <p:ph sz="half" idx="2"/>
          </p:nvPr>
        </p:nvSpPr>
        <p:spPr>
          <a:xfrm>
            <a:off x="4292600" y="2378082"/>
            <a:ext cx="7620000" cy="4111618"/>
          </a:xfrm>
        </p:spPr>
        <p:txBody>
          <a:bodyPr vert="horz" lIns="91440" tIns="45720" rIns="91440" bIns="45720" rtlCol="0">
            <a:normAutofit/>
          </a:bodyPr>
          <a:lstStyle/>
          <a:p>
            <a:r>
              <a:rPr lang="en-US" sz="2000" dirty="0" err="1"/>
              <a:t>Лили</a:t>
            </a:r>
            <a:r>
              <a:rPr lang="en-US" sz="2000" dirty="0"/>
              <a:t> и </a:t>
            </a:r>
            <a:r>
              <a:rPr lang="en-US" sz="2000" dirty="0" err="1"/>
              <a:t>Джесс</a:t>
            </a:r>
            <a:r>
              <a:rPr lang="en-US" sz="2000" dirty="0"/>
              <a:t> </a:t>
            </a:r>
            <a:r>
              <a:rPr lang="en-US" sz="2000" dirty="0" err="1"/>
              <a:t>подружились</a:t>
            </a:r>
            <a:r>
              <a:rPr lang="en-US" sz="2000" dirty="0"/>
              <a:t> с </a:t>
            </a:r>
            <a:r>
              <a:rPr lang="en-US" sz="2000" dirty="0" err="1"/>
              <a:t>котенком</a:t>
            </a:r>
            <a:r>
              <a:rPr lang="en-US" sz="2000" dirty="0"/>
              <a:t> </a:t>
            </a:r>
            <a:r>
              <a:rPr lang="en-US" sz="2000" dirty="0" err="1"/>
              <a:t>Беллой</a:t>
            </a:r>
            <a:r>
              <a:rPr lang="en-US" sz="2000" dirty="0"/>
              <a:t> </a:t>
            </a:r>
            <a:r>
              <a:rPr lang="en-US" sz="2000" dirty="0" err="1"/>
              <a:t>Когтилло</a:t>
            </a:r>
            <a:r>
              <a:rPr lang="en-US" sz="2000" dirty="0"/>
              <a:t>, </a:t>
            </a:r>
            <a:r>
              <a:rPr lang="en-US" sz="2000" dirty="0" err="1"/>
              <a:t>которая</a:t>
            </a:r>
            <a:r>
              <a:rPr lang="en-US" sz="2000" dirty="0"/>
              <a:t> </a:t>
            </a:r>
            <a:r>
              <a:rPr lang="en-US" sz="2000" dirty="0" err="1"/>
              <a:t>мечтает</a:t>
            </a:r>
            <a:r>
              <a:rPr lang="en-US" sz="2000" dirty="0"/>
              <a:t> </a:t>
            </a:r>
            <a:r>
              <a:rPr lang="en-US" sz="2000" dirty="0" err="1"/>
              <a:t>стать</a:t>
            </a:r>
            <a:r>
              <a:rPr lang="en-US" sz="2000" dirty="0"/>
              <a:t> </a:t>
            </a:r>
            <a:r>
              <a:rPr lang="en-US" sz="2000" dirty="0" err="1"/>
              <a:t>знаменитой</a:t>
            </a:r>
            <a:r>
              <a:rPr lang="en-US" sz="2000" dirty="0"/>
              <a:t> </a:t>
            </a:r>
            <a:r>
              <a:rPr lang="en-US" sz="2000" dirty="0" err="1"/>
              <a:t>исследовательницей</a:t>
            </a:r>
            <a:r>
              <a:rPr lang="en-US" sz="2000" dirty="0"/>
              <a:t>. А </a:t>
            </a:r>
            <a:r>
              <a:rPr lang="en-US" sz="2000" dirty="0" err="1"/>
              <a:t>пока</a:t>
            </a:r>
            <a:r>
              <a:rPr lang="en-US" sz="2000" dirty="0"/>
              <a:t> </a:t>
            </a:r>
            <a:r>
              <a:rPr lang="en-US" sz="2000" dirty="0" err="1"/>
              <a:t>жажда</a:t>
            </a:r>
            <a:r>
              <a:rPr lang="en-US" sz="2000" dirty="0"/>
              <a:t> </a:t>
            </a:r>
            <a:r>
              <a:rPr lang="en-US" sz="2000" dirty="0" err="1"/>
              <a:t>приключений</a:t>
            </a:r>
            <a:r>
              <a:rPr lang="en-US" sz="2000" dirty="0"/>
              <a:t> </a:t>
            </a:r>
            <a:r>
              <a:rPr lang="en-US" sz="2000" dirty="0" err="1"/>
              <a:t>привела</a:t>
            </a:r>
            <a:r>
              <a:rPr lang="en-US" sz="2000" dirty="0"/>
              <a:t> </a:t>
            </a:r>
            <a:r>
              <a:rPr lang="en-US" sz="2000" dirty="0" err="1"/>
              <a:t>Беллу</a:t>
            </a:r>
            <a:r>
              <a:rPr lang="en-US" sz="2000" dirty="0"/>
              <a:t> в </a:t>
            </a:r>
            <a:r>
              <a:rPr lang="en-US" sz="2000" dirty="0" err="1"/>
              <a:t>таинственное</a:t>
            </a:r>
            <a:r>
              <a:rPr lang="en-US" sz="2000" dirty="0"/>
              <a:t> </a:t>
            </a:r>
            <a:r>
              <a:rPr lang="en-US" sz="2000" dirty="0" err="1"/>
              <a:t>подземелье</a:t>
            </a:r>
            <a:r>
              <a:rPr lang="en-US" sz="2000" dirty="0"/>
              <a:t>, </a:t>
            </a:r>
            <a:r>
              <a:rPr lang="en-US" sz="2000" dirty="0" err="1"/>
              <a:t>где</a:t>
            </a:r>
            <a:r>
              <a:rPr lang="en-US" sz="2000" dirty="0"/>
              <a:t> </a:t>
            </a:r>
            <a:r>
              <a:rPr lang="en-US" sz="2000" dirty="0" err="1"/>
              <a:t>по</a:t>
            </a:r>
            <a:r>
              <a:rPr lang="en-US" sz="2000" dirty="0"/>
              <a:t> </a:t>
            </a:r>
            <a:r>
              <a:rPr lang="en-US" sz="2000" dirty="0" err="1"/>
              <a:t>стенам</a:t>
            </a:r>
            <a:r>
              <a:rPr lang="en-US" sz="2000" dirty="0"/>
              <a:t> </a:t>
            </a:r>
            <a:r>
              <a:rPr lang="en-US" sz="2000" dirty="0" err="1"/>
              <a:t>мечутся</a:t>
            </a:r>
            <a:r>
              <a:rPr lang="en-US" sz="2000" dirty="0"/>
              <a:t> </a:t>
            </a:r>
            <a:r>
              <a:rPr lang="en-US" sz="2000" dirty="0" err="1"/>
              <a:t>тени</a:t>
            </a:r>
            <a:r>
              <a:rPr lang="en-US" sz="2000" dirty="0"/>
              <a:t> и </a:t>
            </a:r>
            <a:r>
              <a:rPr lang="en-US" sz="2000" dirty="0" err="1"/>
              <a:t>разносится</a:t>
            </a:r>
            <a:r>
              <a:rPr lang="en-US" sz="2000" dirty="0"/>
              <a:t> </a:t>
            </a:r>
            <a:r>
              <a:rPr lang="en-US" sz="2000" dirty="0" err="1"/>
              <a:t>зловещий</a:t>
            </a:r>
            <a:r>
              <a:rPr lang="en-US" sz="2000" dirty="0"/>
              <a:t> </a:t>
            </a:r>
            <a:r>
              <a:rPr lang="en-US" sz="2000" dirty="0" err="1"/>
              <a:t>хохот</a:t>
            </a:r>
            <a:r>
              <a:rPr lang="en-US" sz="2000" dirty="0"/>
              <a:t>. </a:t>
            </a:r>
            <a:r>
              <a:rPr lang="en-US" sz="2000" dirty="0" err="1"/>
              <a:t>Лили</a:t>
            </a:r>
            <a:r>
              <a:rPr lang="en-US" sz="2000" dirty="0"/>
              <a:t> и </a:t>
            </a:r>
            <a:r>
              <a:rPr lang="en-US" sz="2000" dirty="0" err="1"/>
              <a:t>Джесс</a:t>
            </a:r>
            <a:r>
              <a:rPr lang="en-US" sz="2000" dirty="0"/>
              <a:t> </a:t>
            </a:r>
            <a:r>
              <a:rPr lang="en-US" sz="2000" dirty="0" err="1"/>
              <a:t>поспешили</a:t>
            </a:r>
            <a:r>
              <a:rPr lang="en-US" sz="2000" dirty="0"/>
              <a:t> </a:t>
            </a:r>
            <a:r>
              <a:rPr lang="en-US" sz="2000" dirty="0" err="1"/>
              <a:t>на</a:t>
            </a:r>
            <a:r>
              <a:rPr lang="en-US" sz="2000" dirty="0"/>
              <a:t> </a:t>
            </a:r>
            <a:r>
              <a:rPr lang="en-US" sz="2000" dirty="0" err="1"/>
              <a:t>выручку</a:t>
            </a:r>
            <a:r>
              <a:rPr lang="en-US" sz="2000" dirty="0"/>
              <a:t> </a:t>
            </a:r>
            <a:r>
              <a:rPr lang="en-US" sz="2000" dirty="0" err="1"/>
              <a:t>котенку</a:t>
            </a:r>
            <a:r>
              <a:rPr lang="en-US" sz="2000" dirty="0"/>
              <a:t> - </a:t>
            </a:r>
            <a:r>
              <a:rPr lang="en-US" sz="2000" dirty="0" err="1"/>
              <a:t>но</a:t>
            </a:r>
            <a:r>
              <a:rPr lang="en-US" sz="2000" dirty="0"/>
              <a:t> </a:t>
            </a:r>
            <a:r>
              <a:rPr lang="en-US" sz="2000" dirty="0" err="1"/>
              <a:t>сначала</a:t>
            </a:r>
            <a:r>
              <a:rPr lang="en-US" sz="2000" dirty="0"/>
              <a:t> </a:t>
            </a:r>
            <a:r>
              <a:rPr lang="en-US" sz="2000" dirty="0" err="1"/>
              <a:t>надо</a:t>
            </a:r>
            <a:r>
              <a:rPr lang="en-US" sz="2000" dirty="0"/>
              <a:t> </a:t>
            </a:r>
            <a:r>
              <a:rPr lang="en-US" sz="2000" dirty="0" err="1"/>
              <a:t>найти</a:t>
            </a:r>
            <a:r>
              <a:rPr lang="en-US" sz="2000" dirty="0"/>
              <a:t> </a:t>
            </a:r>
            <a:r>
              <a:rPr lang="en-US" sz="2000" dirty="0" err="1"/>
              <a:t>вход</a:t>
            </a:r>
            <a:r>
              <a:rPr lang="en-US" sz="2000" dirty="0"/>
              <a:t> в </a:t>
            </a:r>
            <a:r>
              <a:rPr lang="en-US" sz="2000" dirty="0" err="1"/>
              <a:t>подземелье</a:t>
            </a:r>
            <a:r>
              <a:rPr lang="en-US" sz="2000" dirty="0"/>
              <a:t>…</a:t>
            </a:r>
            <a:endParaRPr lang="ru-RU" sz="2000" dirty="0"/>
          </a:p>
          <a:p>
            <a:endParaRPr lang="ru-RU" sz="2000" dirty="0"/>
          </a:p>
          <a:p>
            <a:endParaRPr lang="en-US" sz="2000" dirty="0"/>
          </a:p>
          <a:p>
            <a:r>
              <a:rPr lang="en-US" sz="2000" dirty="0" err="1"/>
              <a:t>Экземпляры</a:t>
            </a:r>
            <a:endParaRPr lang="en-US" sz="2000" dirty="0"/>
          </a:p>
          <a:p>
            <a:pPr marL="0" indent="0">
              <a:buNone/>
            </a:pPr>
            <a:r>
              <a:rPr lang="en-US" sz="2000" dirty="0"/>
              <a:t>ЦДБ (1), Ф2 (1), Ф4 (1), Ф5 (1), Ф6 (1), Ф7 (1), Ф10 (1), Ф11 (1), Ф12 (1), Ф13 (1), Ф14 (1), Ф16 (1), Ф18 (1), Ф19 (1), Ф20 (1), Ф21 (1), Ф22 (1), Ф23 (1), Ф24 (1), ПВ (1), Ф26 (1), Ф27 (1), Ф30 (1)</a:t>
            </a:r>
          </a:p>
          <a:p>
            <a:endParaRPr lang="en-US" sz="2000" dirty="0"/>
          </a:p>
        </p:txBody>
      </p:sp>
    </p:spTree>
    <p:extLst>
      <p:ext uri="{BB962C8B-B14F-4D97-AF65-F5344CB8AC3E}">
        <p14:creationId xmlns:p14="http://schemas.microsoft.com/office/powerpoint/2010/main" xmlns="" val="1840942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B4E20B0-E174-4F79-BF76-A6F07FD6F91D}"/>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900" b="1" dirty="0" err="1"/>
              <a:t>Медоус</a:t>
            </a:r>
            <a:r>
              <a:rPr lang="en-US" sz="1900" b="1" dirty="0"/>
              <a:t>, Д. </a:t>
            </a:r>
            <a:r>
              <a:rPr lang="en-US" sz="1900" dirty="0"/>
              <a:t/>
            </a:r>
            <a:br>
              <a:rPr lang="en-US" sz="1900" dirty="0"/>
            </a:br>
            <a:r>
              <a:rPr lang="en-US" sz="1900" dirty="0"/>
              <a:t>    </a:t>
            </a:r>
            <a:r>
              <a:rPr lang="en-US" sz="1900" dirty="0" err="1"/>
              <a:t>Крольчонок</a:t>
            </a:r>
            <a:r>
              <a:rPr lang="en-US" sz="1900" dirty="0"/>
              <a:t> </a:t>
            </a:r>
            <a:r>
              <a:rPr lang="en-US" sz="1900" dirty="0" err="1"/>
              <a:t>Люси</a:t>
            </a:r>
            <a:r>
              <a:rPr lang="en-US" sz="1900" dirty="0"/>
              <a:t>, </a:t>
            </a:r>
            <a:r>
              <a:rPr lang="en-US" sz="1900" dirty="0" err="1"/>
              <a:t>или</a:t>
            </a:r>
            <a:r>
              <a:rPr lang="en-US" sz="1900" dirty="0"/>
              <a:t> </a:t>
            </a:r>
            <a:r>
              <a:rPr lang="en-US" sz="1900" dirty="0" err="1"/>
              <a:t>Волшебная</a:t>
            </a:r>
            <a:r>
              <a:rPr lang="en-US" sz="1900" dirty="0"/>
              <a:t> </a:t>
            </a:r>
            <a:r>
              <a:rPr lang="en-US" sz="1900" dirty="0" err="1"/>
              <a:t>встреча</a:t>
            </a:r>
            <a:r>
              <a:rPr lang="en-US" sz="1900" dirty="0"/>
              <a:t> : [</a:t>
            </a:r>
            <a:r>
              <a:rPr lang="en-US" sz="1900" dirty="0" err="1"/>
              <a:t>повесть</a:t>
            </a:r>
            <a:r>
              <a:rPr lang="en-US" sz="1900" dirty="0"/>
              <a:t>: 6+] / </a:t>
            </a:r>
            <a:r>
              <a:rPr lang="ru-RU" sz="1900" dirty="0"/>
              <a:t/>
            </a:r>
            <a:br>
              <a:rPr lang="ru-RU" sz="1900" dirty="0"/>
            </a:br>
            <a:r>
              <a:rPr lang="en-US" sz="1900" dirty="0"/>
              <a:t>Д. </a:t>
            </a:r>
            <a:r>
              <a:rPr lang="en-US" sz="1900" dirty="0" err="1"/>
              <a:t>Медоус</a:t>
            </a:r>
            <a:r>
              <a:rPr lang="en-US" sz="1900" dirty="0"/>
              <a:t> ; </a:t>
            </a:r>
            <a:r>
              <a:rPr lang="en-US" sz="1900" dirty="0" err="1"/>
              <a:t>пер.с</a:t>
            </a:r>
            <a:r>
              <a:rPr lang="en-US" sz="1900" dirty="0"/>
              <a:t> </a:t>
            </a:r>
            <a:r>
              <a:rPr lang="en-US" sz="1900" dirty="0" err="1"/>
              <a:t>англ</a:t>
            </a:r>
            <a:r>
              <a:rPr lang="en-US" sz="1900" dirty="0"/>
              <a:t>. Е. А. </a:t>
            </a:r>
            <a:r>
              <a:rPr lang="en-US" sz="1900" dirty="0" err="1"/>
              <a:t>Романенко</a:t>
            </a:r>
            <a:r>
              <a:rPr lang="en-US" sz="1900" dirty="0"/>
              <a:t>. - </a:t>
            </a:r>
            <a:r>
              <a:rPr lang="en-US" sz="1900" dirty="0" err="1"/>
              <a:t>Москва</a:t>
            </a:r>
            <a:r>
              <a:rPr lang="en-US" sz="1900" dirty="0"/>
              <a:t> : #</a:t>
            </a:r>
            <a:r>
              <a:rPr lang="en-US" sz="1900" dirty="0" err="1"/>
              <a:t>Эксмодетство</a:t>
            </a:r>
            <a:r>
              <a:rPr lang="en-US" sz="1900" dirty="0"/>
              <a:t>, 2020. - 128 с. : </a:t>
            </a:r>
            <a:r>
              <a:rPr lang="en-US" sz="1900" dirty="0" err="1"/>
              <a:t>ил</a:t>
            </a:r>
            <a:r>
              <a:rPr lang="en-US" sz="1900" dirty="0"/>
              <a:t>. - (</a:t>
            </a:r>
            <a:r>
              <a:rPr lang="en-US" sz="1900" dirty="0" err="1"/>
              <a:t>Лес</a:t>
            </a:r>
            <a:r>
              <a:rPr lang="en-US" sz="1900" dirty="0"/>
              <a:t> </a:t>
            </a:r>
            <a:r>
              <a:rPr lang="en-US" sz="1900" dirty="0" err="1"/>
              <a:t>Дружбы</a:t>
            </a:r>
            <a:r>
              <a:rPr lang="en-US" sz="1900" dirty="0"/>
              <a:t>. </a:t>
            </a:r>
            <a:r>
              <a:rPr lang="en-US" sz="1900" dirty="0" err="1"/>
              <a:t>Волшебные</a:t>
            </a:r>
            <a:r>
              <a:rPr lang="en-US" sz="1900" dirty="0"/>
              <a:t> </a:t>
            </a:r>
            <a:r>
              <a:rPr lang="en-US" sz="1900" dirty="0" err="1"/>
              <a:t>истории</a:t>
            </a:r>
            <a:r>
              <a:rPr lang="en-US" sz="1900" dirty="0"/>
              <a:t> о </a:t>
            </a:r>
            <a:r>
              <a:rPr lang="en-US" sz="1900" dirty="0" err="1"/>
              <a:t>зверятах</a:t>
            </a:r>
            <a:r>
              <a:rPr lang="en-US" sz="1900" dirty="0"/>
              <a:t>). - ISBN 978-5-699-80545-7.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млекопитающее, сидит, стол, кот&#10;&#10;Автоматически созданное описание">
            <a:extLst>
              <a:ext uri="{FF2B5EF4-FFF2-40B4-BE49-F238E27FC236}">
                <a16:creationId xmlns:a16="http://schemas.microsoft.com/office/drawing/2014/main" xmlns="" id="{417C1CB9-9C7A-45E2-987F-A3EB90D287EF}"/>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936" r="3452"/>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F54EB503-A89A-4FEB-96E5-DC3C28C642BD}"/>
              </a:ext>
            </a:extLst>
          </p:cNvPr>
          <p:cNvSpPr>
            <a:spLocks noGrp="1"/>
          </p:cNvSpPr>
          <p:nvPr>
            <p:ph sz="half" idx="2"/>
          </p:nvPr>
        </p:nvSpPr>
        <p:spPr>
          <a:xfrm>
            <a:off x="4457700" y="2451100"/>
            <a:ext cx="7734299" cy="3663947"/>
          </a:xfrm>
        </p:spPr>
        <p:txBody>
          <a:bodyPr vert="horz" lIns="91440" tIns="45720" rIns="91440" bIns="45720" rtlCol="0">
            <a:normAutofit/>
          </a:bodyPr>
          <a:lstStyle/>
          <a:p>
            <a:r>
              <a:rPr lang="en-US" sz="2000" dirty="0" err="1"/>
              <a:t>Первой</a:t>
            </a:r>
            <a:r>
              <a:rPr lang="en-US" sz="2000" dirty="0"/>
              <a:t>, </a:t>
            </a:r>
            <a:r>
              <a:rPr lang="en-US" sz="2000" dirty="0" err="1"/>
              <a:t>кого</a:t>
            </a:r>
            <a:r>
              <a:rPr lang="en-US" sz="2000" dirty="0"/>
              <a:t> </a:t>
            </a:r>
            <a:r>
              <a:rPr lang="en-US" sz="2000" dirty="0" err="1"/>
              <a:t>встретили</a:t>
            </a:r>
            <a:r>
              <a:rPr lang="en-US" sz="2000" dirty="0"/>
              <a:t> </a:t>
            </a:r>
            <a:r>
              <a:rPr lang="en-US" sz="2000" dirty="0" err="1"/>
              <a:t>лучшие</a:t>
            </a:r>
            <a:r>
              <a:rPr lang="en-US" sz="2000" dirty="0"/>
              <a:t> </a:t>
            </a:r>
            <a:r>
              <a:rPr lang="en-US" sz="2000" dirty="0" err="1"/>
              <a:t>подруги</a:t>
            </a:r>
            <a:r>
              <a:rPr lang="en-US" sz="2000" dirty="0"/>
              <a:t> </a:t>
            </a:r>
            <a:r>
              <a:rPr lang="en-US" sz="2000" dirty="0" err="1"/>
              <a:t>Лили</a:t>
            </a:r>
            <a:r>
              <a:rPr lang="en-US" sz="2000" dirty="0"/>
              <a:t> и </a:t>
            </a:r>
            <a:r>
              <a:rPr lang="en-US" sz="2000" dirty="0" err="1"/>
              <a:t>Джесс</a:t>
            </a:r>
            <a:r>
              <a:rPr lang="en-US" sz="2000" dirty="0"/>
              <a:t> в </a:t>
            </a:r>
            <a:r>
              <a:rPr lang="en-US" sz="2000" dirty="0" err="1"/>
              <a:t>Лесу</a:t>
            </a:r>
            <a:r>
              <a:rPr lang="en-US" sz="2000" dirty="0"/>
              <a:t> </a:t>
            </a:r>
            <a:r>
              <a:rPr lang="en-US" sz="2000" dirty="0" err="1"/>
              <a:t>Дружбы</a:t>
            </a:r>
            <a:r>
              <a:rPr lang="en-US" sz="2000" dirty="0"/>
              <a:t>, </a:t>
            </a:r>
            <a:r>
              <a:rPr lang="en-US" sz="2000" dirty="0" err="1"/>
              <a:t>оказалась</a:t>
            </a:r>
            <a:r>
              <a:rPr lang="en-US" sz="2000" dirty="0"/>
              <a:t> </a:t>
            </a:r>
            <a:r>
              <a:rPr lang="en-US" sz="2000" dirty="0" err="1"/>
              <a:t>Люси</a:t>
            </a:r>
            <a:r>
              <a:rPr lang="en-US" sz="2000" dirty="0"/>
              <a:t> </a:t>
            </a:r>
            <a:r>
              <a:rPr lang="en-US" sz="2000" dirty="0" err="1"/>
              <a:t>Длинноус</a:t>
            </a:r>
            <a:r>
              <a:rPr lang="en-US" sz="2000" dirty="0"/>
              <a:t>, </a:t>
            </a:r>
            <a:r>
              <a:rPr lang="en-US" sz="2000" dirty="0" err="1"/>
              <a:t>любопытный</a:t>
            </a:r>
            <a:r>
              <a:rPr lang="en-US" sz="2000" dirty="0"/>
              <a:t> </a:t>
            </a:r>
            <a:r>
              <a:rPr lang="en-US" sz="2000" dirty="0" err="1"/>
              <a:t>крольчонок</a:t>
            </a:r>
            <a:r>
              <a:rPr lang="en-US" sz="2000" dirty="0"/>
              <a:t>. </a:t>
            </a:r>
            <a:r>
              <a:rPr lang="en-US" sz="2000" dirty="0" err="1"/>
              <a:t>Но</a:t>
            </a:r>
            <a:r>
              <a:rPr lang="en-US" sz="2000" dirty="0"/>
              <a:t> </a:t>
            </a:r>
            <a:r>
              <a:rPr lang="en-US" sz="2000" dirty="0" err="1"/>
              <a:t>внезапно</a:t>
            </a:r>
            <a:r>
              <a:rPr lang="en-US" sz="2000" dirty="0"/>
              <a:t>, </a:t>
            </a:r>
            <a:r>
              <a:rPr lang="en-US" sz="2000" dirty="0" err="1"/>
              <a:t>прямо</a:t>
            </a:r>
            <a:r>
              <a:rPr lang="en-US" sz="2000" dirty="0"/>
              <a:t> </a:t>
            </a:r>
            <a:r>
              <a:rPr lang="en-US" sz="2000" dirty="0" err="1"/>
              <a:t>на</a:t>
            </a:r>
            <a:r>
              <a:rPr lang="en-US" sz="2000" dirty="0"/>
              <a:t> </a:t>
            </a:r>
            <a:r>
              <a:rPr lang="en-US" sz="2000" dirty="0" err="1"/>
              <a:t>глазах</a:t>
            </a:r>
            <a:r>
              <a:rPr lang="en-US" sz="2000" dirty="0"/>
              <a:t> у </a:t>
            </a:r>
            <a:r>
              <a:rPr lang="en-US" sz="2000" dirty="0" err="1"/>
              <a:t>девочек</a:t>
            </a:r>
            <a:r>
              <a:rPr lang="en-US" sz="2000" dirty="0"/>
              <a:t>, </a:t>
            </a:r>
            <a:r>
              <a:rPr lang="en-US" sz="2000" dirty="0" err="1"/>
              <a:t>Люси</a:t>
            </a:r>
            <a:r>
              <a:rPr lang="en-US" sz="2000" dirty="0"/>
              <a:t> </a:t>
            </a:r>
            <a:r>
              <a:rPr lang="en-US" sz="2000" dirty="0" err="1"/>
              <a:t>похитили</a:t>
            </a:r>
            <a:r>
              <a:rPr lang="en-US" sz="2000" dirty="0"/>
              <a:t> </a:t>
            </a:r>
            <a:r>
              <a:rPr lang="en-US" sz="2000" dirty="0" err="1"/>
              <a:t>злые</a:t>
            </a:r>
            <a:r>
              <a:rPr lang="en-US" sz="2000" dirty="0"/>
              <a:t> </a:t>
            </a:r>
            <a:r>
              <a:rPr lang="en-US" sz="2000" dirty="0" err="1"/>
              <a:t>тролли</a:t>
            </a:r>
            <a:r>
              <a:rPr lang="en-US" sz="2000" dirty="0"/>
              <a:t>! </a:t>
            </a:r>
            <a:r>
              <a:rPr lang="en-US" sz="2000" dirty="0" err="1"/>
              <a:t>Что</a:t>
            </a:r>
            <a:r>
              <a:rPr lang="en-US" sz="2000" dirty="0"/>
              <a:t> </a:t>
            </a:r>
            <a:r>
              <a:rPr lang="en-US" sz="2000" dirty="0" err="1"/>
              <a:t>же</a:t>
            </a:r>
            <a:r>
              <a:rPr lang="en-US" sz="2000" dirty="0"/>
              <a:t> </a:t>
            </a:r>
            <a:r>
              <a:rPr lang="en-US" sz="2000" dirty="0" err="1"/>
              <a:t>делать</a:t>
            </a:r>
            <a:r>
              <a:rPr lang="en-US" sz="2000" dirty="0"/>
              <a:t>? </a:t>
            </a:r>
            <a:r>
              <a:rPr lang="en-US" sz="2000" dirty="0" err="1"/>
              <a:t>Джесс</a:t>
            </a:r>
            <a:r>
              <a:rPr lang="en-US" sz="2000" dirty="0"/>
              <a:t> и </a:t>
            </a:r>
            <a:r>
              <a:rPr lang="en-US" sz="2000" dirty="0" err="1"/>
              <a:t>Лили</a:t>
            </a:r>
            <a:r>
              <a:rPr lang="en-US" sz="2000" dirty="0"/>
              <a:t> </a:t>
            </a:r>
            <a:r>
              <a:rPr lang="en-US" sz="2000" dirty="0" err="1"/>
              <a:t>пускаются</a:t>
            </a:r>
            <a:r>
              <a:rPr lang="en-US" sz="2000" dirty="0"/>
              <a:t> в </a:t>
            </a:r>
            <a:r>
              <a:rPr lang="en-US" sz="2000" dirty="0" err="1"/>
              <a:t>погоню</a:t>
            </a:r>
            <a:r>
              <a:rPr lang="en-US" sz="2000" dirty="0"/>
              <a:t>, </a:t>
            </a:r>
            <a:r>
              <a:rPr lang="en-US" sz="2000" dirty="0" err="1"/>
              <a:t>но</a:t>
            </a:r>
            <a:r>
              <a:rPr lang="en-US" sz="2000" dirty="0"/>
              <a:t> </a:t>
            </a:r>
            <a:r>
              <a:rPr lang="en-US" sz="2000" dirty="0" err="1"/>
              <a:t>троллей</a:t>
            </a:r>
            <a:r>
              <a:rPr lang="en-US" sz="2000" dirty="0"/>
              <a:t> и </a:t>
            </a:r>
            <a:r>
              <a:rPr lang="en-US" sz="2000" dirty="0" err="1"/>
              <a:t>след</a:t>
            </a:r>
            <a:r>
              <a:rPr lang="en-US" sz="2000" dirty="0"/>
              <a:t> </a:t>
            </a:r>
            <a:r>
              <a:rPr lang="en-US" sz="2000" dirty="0" err="1"/>
              <a:t>простыл</a:t>
            </a:r>
            <a:r>
              <a:rPr lang="en-US" sz="2000" dirty="0"/>
              <a:t>. </a:t>
            </a:r>
            <a:r>
              <a:rPr lang="en-US" sz="2000" dirty="0" err="1"/>
              <a:t>Помочь</a:t>
            </a:r>
            <a:r>
              <a:rPr lang="en-US" sz="2000" dirty="0"/>
              <a:t> </a:t>
            </a:r>
            <a:r>
              <a:rPr lang="en-US" sz="2000" dirty="0" err="1"/>
              <a:t>подружкам</a:t>
            </a:r>
            <a:r>
              <a:rPr lang="en-US" sz="2000" dirty="0"/>
              <a:t> </a:t>
            </a:r>
            <a:r>
              <a:rPr lang="en-US" sz="2000" dirty="0" err="1"/>
              <a:t>может</a:t>
            </a:r>
            <a:r>
              <a:rPr lang="en-US" sz="2000" dirty="0"/>
              <a:t> </a:t>
            </a:r>
            <a:r>
              <a:rPr lang="en-US" sz="2000" dirty="0" err="1"/>
              <a:t>только</a:t>
            </a:r>
            <a:r>
              <a:rPr lang="en-US" sz="2000" dirty="0"/>
              <a:t> </a:t>
            </a:r>
            <a:r>
              <a:rPr lang="en-US" sz="2000" dirty="0" err="1"/>
              <a:t>мудрый</a:t>
            </a:r>
            <a:r>
              <a:rPr lang="en-US" sz="2000" dirty="0"/>
              <a:t> </a:t>
            </a:r>
            <a:r>
              <a:rPr lang="en-US" sz="2000" dirty="0" err="1"/>
              <a:t>филин</a:t>
            </a:r>
            <a:r>
              <a:rPr lang="en-US" sz="2000" dirty="0"/>
              <a:t>…</a:t>
            </a:r>
            <a:endParaRPr lang="ru-RU" sz="2000" dirty="0"/>
          </a:p>
          <a:p>
            <a:endParaRPr lang="en-US" sz="2000" dirty="0"/>
          </a:p>
          <a:p>
            <a:r>
              <a:rPr lang="en-US" sz="2000" dirty="0" err="1"/>
              <a:t>Экземпляры</a:t>
            </a:r>
            <a:endParaRPr lang="en-US" sz="2000" dirty="0"/>
          </a:p>
          <a:p>
            <a:pPr marL="0" indent="0">
              <a:buNone/>
            </a:pPr>
            <a:r>
              <a:rPr lang="en-US" sz="2000" dirty="0"/>
              <a:t> ЦБ (1), ЦДБ (1), Ф2 (1), Ф3 (1), Ф4 (1), Ф6 (1), Ф10 (1), Ф11 (1), Ф12 (1), Ф13 (1), Ф14 (1), Ф15 (1), Ф16 (1), Ф18 (1), Ф19 (1), Ф20 (1), Ф21 (1), Ф22 (1), Ф23 (1), Ф24 (1), ПВ (1), Ф25 (1), Ф26 (1), Ф27 (1), Ф30 (1)</a:t>
            </a:r>
          </a:p>
          <a:p>
            <a:endParaRPr lang="en-US" sz="2000" dirty="0"/>
          </a:p>
        </p:txBody>
      </p:sp>
    </p:spTree>
    <p:extLst>
      <p:ext uri="{BB962C8B-B14F-4D97-AF65-F5344CB8AC3E}">
        <p14:creationId xmlns:p14="http://schemas.microsoft.com/office/powerpoint/2010/main" xmlns="" val="31298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Заголовок 11">
            <a:extLst>
              <a:ext uri="{FF2B5EF4-FFF2-40B4-BE49-F238E27FC236}">
                <a16:creationId xmlns:a16="http://schemas.microsoft.com/office/drawing/2014/main" xmlns="" id="{E87FB655-0F54-468B-8687-2F6536A31D71}"/>
              </a:ext>
            </a:extLst>
          </p:cNvPr>
          <p:cNvSpPr>
            <a:spLocks noGrp="1"/>
          </p:cNvSpPr>
          <p:nvPr>
            <p:ph type="title" idx="4294967295"/>
          </p:nvPr>
        </p:nvSpPr>
        <p:spPr>
          <a:xfrm>
            <a:off x="4965430" y="629266"/>
            <a:ext cx="6586491" cy="1676603"/>
          </a:xfrm>
        </p:spPr>
        <p:txBody>
          <a:bodyPr vert="horz" lIns="91440" tIns="45720" rIns="91440" bIns="45720" rtlCol="0" anchor="ctr">
            <a:normAutofit/>
          </a:bodyPr>
          <a:lstStyle/>
          <a:p>
            <a:r>
              <a:rPr lang="en-US" sz="1800" dirty="0"/>
              <a:t> </a:t>
            </a:r>
            <a:r>
              <a:rPr lang="en-US" sz="1800" b="1" dirty="0" err="1"/>
              <a:t>Браун</a:t>
            </a:r>
            <a:r>
              <a:rPr lang="en-US" sz="1800" b="1" dirty="0"/>
              <a:t>, </a:t>
            </a:r>
            <a:r>
              <a:rPr lang="en-US" sz="1800" b="1" dirty="0" err="1"/>
              <a:t>Питер</a:t>
            </a:r>
            <a:r>
              <a:rPr lang="en-US" sz="1800" b="1" dirty="0"/>
              <a:t>. </a:t>
            </a:r>
            <a:r>
              <a:rPr lang="en-US" sz="1800" dirty="0"/>
              <a:t/>
            </a:r>
            <a:br>
              <a:rPr lang="en-US" sz="1800" dirty="0"/>
            </a:br>
            <a:r>
              <a:rPr lang="en-US" sz="1800" dirty="0"/>
              <a:t>    </a:t>
            </a:r>
            <a:r>
              <a:rPr lang="en-US" sz="1800" dirty="0" err="1"/>
              <a:t>Дикий</a:t>
            </a:r>
            <a:r>
              <a:rPr lang="en-US" sz="1800" dirty="0"/>
              <a:t> </a:t>
            </a:r>
            <a:r>
              <a:rPr lang="en-US" sz="1800" dirty="0" err="1"/>
              <a:t>робот</a:t>
            </a:r>
            <a:r>
              <a:rPr lang="en-US" sz="1800" dirty="0"/>
              <a:t> : [6+] / П. </a:t>
            </a:r>
            <a:r>
              <a:rPr lang="en-US" sz="1800" dirty="0" err="1"/>
              <a:t>Браун</a:t>
            </a:r>
            <a:r>
              <a:rPr lang="en-US" sz="1800" dirty="0"/>
              <a:t> ; </a:t>
            </a:r>
            <a:r>
              <a:rPr lang="en-US" sz="1800" dirty="0" err="1"/>
              <a:t>пер</a:t>
            </a:r>
            <a:r>
              <a:rPr lang="en-US" sz="1800" dirty="0"/>
              <a:t>. с </a:t>
            </a:r>
            <a:r>
              <a:rPr lang="en-US" sz="1800" dirty="0" err="1"/>
              <a:t>англ</a:t>
            </a:r>
            <a:r>
              <a:rPr lang="en-US" sz="1800" dirty="0"/>
              <a:t>. М. </a:t>
            </a:r>
            <a:r>
              <a:rPr lang="en-US" sz="1800" dirty="0" err="1"/>
              <a:t>Сухотиной</a:t>
            </a:r>
            <a:r>
              <a:rPr lang="en-US" sz="1800" dirty="0"/>
              <a:t>. - 2-е </a:t>
            </a:r>
            <a:r>
              <a:rPr lang="en-US" sz="1800" dirty="0" err="1"/>
              <a:t>изд</a:t>
            </a:r>
            <a:r>
              <a:rPr lang="en-US" sz="1800" dirty="0"/>
              <a:t>. – </a:t>
            </a:r>
            <a:r>
              <a:rPr lang="en-US" sz="1800" dirty="0" err="1"/>
              <a:t>Москва</a:t>
            </a:r>
            <a:r>
              <a:rPr lang="en-US" sz="1800" dirty="0"/>
              <a:t> : </a:t>
            </a:r>
            <a:r>
              <a:rPr lang="en-US" sz="1800" dirty="0" err="1"/>
              <a:t>Манн</a:t>
            </a:r>
            <a:r>
              <a:rPr lang="en-US" sz="1800" dirty="0"/>
              <a:t>, </a:t>
            </a:r>
            <a:r>
              <a:rPr lang="en-US" sz="1800" dirty="0" err="1"/>
              <a:t>Иванов</a:t>
            </a:r>
            <a:r>
              <a:rPr lang="en-US" sz="1800" dirty="0"/>
              <a:t> и </a:t>
            </a:r>
            <a:r>
              <a:rPr lang="en-US" sz="1800" dirty="0" err="1"/>
              <a:t>Фербер</a:t>
            </a:r>
            <a:r>
              <a:rPr lang="en-US" sz="1800" dirty="0"/>
              <a:t>, 2020. - 288 с. : </a:t>
            </a:r>
            <a:r>
              <a:rPr lang="en-US" sz="1800" dirty="0" err="1"/>
              <a:t>ил</a:t>
            </a:r>
            <a:r>
              <a:rPr lang="en-US" sz="1800" dirty="0"/>
              <a:t>. - ISBN 978-5-00146-827-1. - </a:t>
            </a:r>
            <a:r>
              <a:rPr lang="en-US" sz="1800" dirty="0" err="1"/>
              <a:t>Текст</a:t>
            </a:r>
            <a:r>
              <a:rPr lang="en-US" sz="1800" dirty="0"/>
              <a:t> : </a:t>
            </a:r>
            <a:r>
              <a:rPr lang="en-US" sz="1800" dirty="0" err="1"/>
              <a:t>непосредственный</a:t>
            </a:r>
            <a:r>
              <a:rPr lang="en-US" sz="1800" dirty="0"/>
              <a:t>.</a:t>
            </a:r>
            <a:br>
              <a:rPr lang="en-US" sz="1800" dirty="0"/>
            </a:br>
            <a:endParaRPr lang="en-US" sz="1800" dirty="0"/>
          </a:p>
        </p:txBody>
      </p:sp>
      <p:sp>
        <p:nvSpPr>
          <p:cNvPr id="14" name="Объект 13">
            <a:extLst>
              <a:ext uri="{FF2B5EF4-FFF2-40B4-BE49-F238E27FC236}">
                <a16:creationId xmlns:a16="http://schemas.microsoft.com/office/drawing/2014/main" xmlns="" id="{90937CB3-72B2-430C-88DA-4818B6E8E3FB}"/>
              </a:ext>
            </a:extLst>
          </p:cNvPr>
          <p:cNvSpPr>
            <a:spLocks noGrp="1"/>
          </p:cNvSpPr>
          <p:nvPr>
            <p:ph sz="half" idx="4294967295"/>
          </p:nvPr>
        </p:nvSpPr>
        <p:spPr>
          <a:xfrm>
            <a:off x="4965431" y="2438400"/>
            <a:ext cx="6586489" cy="3785419"/>
          </a:xfrm>
        </p:spPr>
        <p:txBody>
          <a:bodyPr vert="horz" lIns="91440" tIns="45720" rIns="91440" bIns="45720" rtlCol="0">
            <a:normAutofit fontScale="92500"/>
          </a:bodyPr>
          <a:lstStyle/>
          <a:p>
            <a:r>
              <a:rPr lang="en-US" sz="1800" dirty="0" err="1"/>
              <a:t>Удивительная</a:t>
            </a:r>
            <a:r>
              <a:rPr lang="en-US" sz="1800" dirty="0"/>
              <a:t> </a:t>
            </a:r>
            <a:r>
              <a:rPr lang="en-US" sz="1800" dirty="0" err="1"/>
              <a:t>сказка</a:t>
            </a:r>
            <a:r>
              <a:rPr lang="en-US" sz="1800" dirty="0"/>
              <a:t> </a:t>
            </a:r>
            <a:r>
              <a:rPr lang="en-US" sz="1800" dirty="0" err="1"/>
              <a:t>про</a:t>
            </a:r>
            <a:r>
              <a:rPr lang="en-US" sz="1800" dirty="0"/>
              <a:t> </a:t>
            </a:r>
            <a:r>
              <a:rPr lang="en-US" sz="1800" dirty="0" err="1"/>
              <a:t>одного</a:t>
            </a:r>
            <a:r>
              <a:rPr lang="en-US" sz="1800" dirty="0"/>
              <a:t> </a:t>
            </a:r>
            <a:r>
              <a:rPr lang="en-US" sz="1800" dirty="0" err="1"/>
              <a:t>робота</a:t>
            </a:r>
            <a:r>
              <a:rPr lang="en-US" sz="1800" dirty="0"/>
              <a:t> </a:t>
            </a:r>
            <a:r>
              <a:rPr lang="en-US" sz="1800" dirty="0" err="1"/>
              <a:t>по</a:t>
            </a:r>
            <a:r>
              <a:rPr lang="en-US" sz="1800" dirty="0"/>
              <a:t> </a:t>
            </a:r>
            <a:r>
              <a:rPr lang="en-US" sz="1800" dirty="0" err="1"/>
              <a:t>имени</a:t>
            </a:r>
            <a:r>
              <a:rPr lang="en-US" sz="1800" dirty="0"/>
              <a:t> </a:t>
            </a:r>
            <a:r>
              <a:rPr lang="en-US" sz="1800" dirty="0" err="1"/>
              <a:t>Роз</a:t>
            </a:r>
            <a:r>
              <a:rPr lang="en-US" sz="1800" dirty="0"/>
              <a:t>, </a:t>
            </a:r>
            <a:r>
              <a:rPr lang="en-US" sz="1800" dirty="0" err="1"/>
              <a:t>попавшего</a:t>
            </a:r>
            <a:r>
              <a:rPr lang="en-US" sz="1800" dirty="0"/>
              <a:t> </a:t>
            </a:r>
            <a:r>
              <a:rPr lang="en-US" sz="1800" dirty="0" err="1"/>
              <a:t>на</a:t>
            </a:r>
            <a:r>
              <a:rPr lang="en-US" sz="1800" dirty="0"/>
              <a:t> </a:t>
            </a:r>
            <a:r>
              <a:rPr lang="en-US" sz="1800" dirty="0" err="1"/>
              <a:t>необитаемый</a:t>
            </a:r>
            <a:r>
              <a:rPr lang="en-US" sz="1800" dirty="0"/>
              <a:t> </a:t>
            </a:r>
            <a:r>
              <a:rPr lang="en-US" sz="1800" dirty="0" err="1"/>
              <a:t>остров</a:t>
            </a:r>
            <a:r>
              <a:rPr lang="en-US" sz="1800" dirty="0"/>
              <a:t>. </a:t>
            </a:r>
            <a:r>
              <a:rPr lang="en-US" sz="1800" dirty="0" err="1"/>
              <a:t>История</a:t>
            </a:r>
            <a:r>
              <a:rPr lang="en-US" sz="1800" dirty="0"/>
              <a:t> </a:t>
            </a:r>
            <a:r>
              <a:rPr lang="en-US" sz="1800" dirty="0" err="1"/>
              <a:t>начинается</a:t>
            </a:r>
            <a:r>
              <a:rPr lang="en-US" sz="1800" dirty="0"/>
              <a:t> с </a:t>
            </a:r>
            <a:r>
              <a:rPr lang="en-US" sz="1800" dirty="0" err="1"/>
              <a:t>кораблекрушения</a:t>
            </a:r>
            <a:r>
              <a:rPr lang="en-US" sz="1800" dirty="0"/>
              <a:t>. </a:t>
            </a:r>
            <a:r>
              <a:rPr lang="en-US" sz="1800" dirty="0" err="1"/>
              <a:t>Попавшее</a:t>
            </a:r>
            <a:r>
              <a:rPr lang="en-US" sz="1800" dirty="0"/>
              <a:t> в </a:t>
            </a:r>
            <a:r>
              <a:rPr lang="en-US" sz="1800" dirty="0" err="1"/>
              <a:t>шторм</a:t>
            </a:r>
            <a:r>
              <a:rPr lang="en-US" sz="1800" dirty="0"/>
              <a:t> </a:t>
            </a:r>
            <a:r>
              <a:rPr lang="en-US" sz="1800" dirty="0" err="1"/>
              <a:t>судно</a:t>
            </a:r>
            <a:r>
              <a:rPr lang="en-US" sz="1800" dirty="0"/>
              <a:t> </a:t>
            </a:r>
            <a:r>
              <a:rPr lang="en-US" sz="1800" dirty="0" err="1"/>
              <a:t>идет</a:t>
            </a:r>
            <a:r>
              <a:rPr lang="en-US" sz="1800" dirty="0"/>
              <a:t> </a:t>
            </a:r>
            <a:r>
              <a:rPr lang="en-US" sz="1800" dirty="0" err="1"/>
              <a:t>на</a:t>
            </a:r>
            <a:r>
              <a:rPr lang="en-US" sz="1800" dirty="0"/>
              <a:t> </a:t>
            </a:r>
            <a:r>
              <a:rPr lang="en-US" sz="1800" dirty="0" err="1"/>
              <a:t>дно</a:t>
            </a:r>
            <a:r>
              <a:rPr lang="en-US" sz="1800" dirty="0"/>
              <a:t> </a:t>
            </a:r>
            <a:r>
              <a:rPr lang="en-US" sz="1800" dirty="0" err="1"/>
              <a:t>вместе</a:t>
            </a:r>
            <a:r>
              <a:rPr lang="en-US" sz="1800" dirty="0"/>
              <a:t> </a:t>
            </a:r>
            <a:r>
              <a:rPr lang="en-US" sz="1800" dirty="0" err="1"/>
              <a:t>со</a:t>
            </a:r>
            <a:r>
              <a:rPr lang="en-US" sz="1800" dirty="0"/>
              <a:t> </a:t>
            </a:r>
            <a:r>
              <a:rPr lang="en-US" sz="1800" dirty="0" err="1"/>
              <a:t>своим</a:t>
            </a:r>
            <a:r>
              <a:rPr lang="en-US" sz="1800" dirty="0"/>
              <a:t> </a:t>
            </a:r>
            <a:r>
              <a:rPr lang="en-US" sz="1800" dirty="0" err="1"/>
              <a:t>грузом</a:t>
            </a:r>
            <a:r>
              <a:rPr lang="en-US" sz="1800" dirty="0"/>
              <a:t> - </a:t>
            </a:r>
            <a:r>
              <a:rPr lang="en-US" sz="1800" dirty="0" err="1"/>
              <a:t>многочисленными</a:t>
            </a:r>
            <a:r>
              <a:rPr lang="en-US" sz="1800" dirty="0"/>
              <a:t> </a:t>
            </a:r>
            <a:r>
              <a:rPr lang="en-US" sz="1800" dirty="0" err="1"/>
              <a:t>коробками</a:t>
            </a:r>
            <a:r>
              <a:rPr lang="en-US" sz="1800" dirty="0"/>
              <a:t>, в </a:t>
            </a:r>
            <a:r>
              <a:rPr lang="en-US" sz="1800" dirty="0" err="1"/>
              <a:t>которых</a:t>
            </a:r>
            <a:r>
              <a:rPr lang="en-US" sz="1800" dirty="0"/>
              <a:t> </a:t>
            </a:r>
            <a:r>
              <a:rPr lang="en-US" sz="1800" dirty="0" err="1"/>
              <a:t>аккуратно</a:t>
            </a:r>
            <a:r>
              <a:rPr lang="en-US" sz="1800" dirty="0"/>
              <a:t> </a:t>
            </a:r>
            <a:r>
              <a:rPr lang="en-US" sz="1800" dirty="0" err="1"/>
              <a:t>упакованы</a:t>
            </a:r>
            <a:r>
              <a:rPr lang="en-US" sz="1800" dirty="0"/>
              <a:t> </a:t>
            </a:r>
            <a:r>
              <a:rPr lang="en-US" sz="1800" dirty="0" err="1"/>
              <a:t>сотни</a:t>
            </a:r>
            <a:r>
              <a:rPr lang="en-US" sz="1800" dirty="0"/>
              <a:t> </a:t>
            </a:r>
            <a:r>
              <a:rPr lang="en-US" sz="1800" dirty="0" err="1"/>
              <a:t>роботов</a:t>
            </a:r>
            <a:r>
              <a:rPr lang="en-US" sz="1800" dirty="0"/>
              <a:t>. </a:t>
            </a:r>
            <a:r>
              <a:rPr lang="en-US" sz="1800" dirty="0" err="1"/>
              <a:t>Постепенно</a:t>
            </a:r>
            <a:r>
              <a:rPr lang="en-US" sz="1800" dirty="0"/>
              <a:t> </a:t>
            </a:r>
            <a:r>
              <a:rPr lang="en-US" sz="1800" dirty="0" err="1"/>
              <a:t>обломки</a:t>
            </a:r>
            <a:r>
              <a:rPr lang="en-US" sz="1800" dirty="0"/>
              <a:t> </a:t>
            </a:r>
            <a:r>
              <a:rPr lang="en-US" sz="1800" dirty="0" err="1"/>
              <a:t>прибивает</a:t>
            </a:r>
            <a:r>
              <a:rPr lang="en-US" sz="1800" dirty="0"/>
              <a:t> </a:t>
            </a:r>
            <a:r>
              <a:rPr lang="en-US" sz="1800" dirty="0" err="1"/>
              <a:t>волнами</a:t>
            </a:r>
            <a:r>
              <a:rPr lang="en-US" sz="1800" dirty="0"/>
              <a:t> к </a:t>
            </a:r>
            <a:r>
              <a:rPr lang="en-US" sz="1800" dirty="0" err="1"/>
              <a:t>затерянному</a:t>
            </a:r>
            <a:r>
              <a:rPr lang="en-US" sz="1800" dirty="0"/>
              <a:t> в </a:t>
            </a:r>
            <a:r>
              <a:rPr lang="en-US" sz="1800" dirty="0" err="1"/>
              <a:t>бескрайних</a:t>
            </a:r>
            <a:r>
              <a:rPr lang="en-US" sz="1800" dirty="0"/>
              <a:t> </a:t>
            </a:r>
            <a:r>
              <a:rPr lang="en-US" sz="1800" dirty="0" err="1"/>
              <a:t>водах</a:t>
            </a:r>
            <a:r>
              <a:rPr lang="en-US" sz="1800" dirty="0"/>
              <a:t> </a:t>
            </a:r>
            <a:r>
              <a:rPr lang="en-US" sz="1800" dirty="0" err="1"/>
              <a:t>острову</a:t>
            </a:r>
            <a:r>
              <a:rPr lang="en-US" sz="1800" dirty="0"/>
              <a:t>. </a:t>
            </a:r>
            <a:r>
              <a:rPr lang="en-US" sz="1800" dirty="0" err="1"/>
              <a:t>Все</a:t>
            </a:r>
            <a:r>
              <a:rPr lang="en-US" sz="1800" dirty="0"/>
              <a:t> </a:t>
            </a:r>
            <a:r>
              <a:rPr lang="en-US" sz="1800" dirty="0" err="1"/>
              <a:t>коробки</a:t>
            </a:r>
            <a:r>
              <a:rPr lang="en-US" sz="1800" dirty="0"/>
              <a:t> </a:t>
            </a:r>
            <a:r>
              <a:rPr lang="en-US" sz="1800" dirty="0" err="1"/>
              <a:t>разбились</a:t>
            </a:r>
            <a:r>
              <a:rPr lang="en-US" sz="1800" dirty="0"/>
              <a:t> о </a:t>
            </a:r>
            <a:r>
              <a:rPr lang="en-US" sz="1800" dirty="0" err="1"/>
              <a:t>прибрежные</a:t>
            </a:r>
            <a:r>
              <a:rPr lang="en-US" sz="1800" dirty="0"/>
              <a:t> </a:t>
            </a:r>
            <a:r>
              <a:rPr lang="en-US" sz="1800" dirty="0" err="1"/>
              <a:t>скалы</a:t>
            </a:r>
            <a:r>
              <a:rPr lang="en-US" sz="1800" dirty="0"/>
              <a:t>, </a:t>
            </a:r>
            <a:r>
              <a:rPr lang="en-US" sz="1800" dirty="0" err="1"/>
              <a:t>но</a:t>
            </a:r>
            <a:r>
              <a:rPr lang="en-US" sz="1800" dirty="0"/>
              <a:t> </a:t>
            </a:r>
            <a:r>
              <a:rPr lang="en-US" sz="1800" dirty="0" err="1"/>
              <a:t>одна</a:t>
            </a:r>
            <a:r>
              <a:rPr lang="en-US" sz="1800" dirty="0"/>
              <a:t> </a:t>
            </a:r>
            <a:r>
              <a:rPr lang="en-US" sz="1800" dirty="0" err="1"/>
              <a:t>из</a:t>
            </a:r>
            <a:r>
              <a:rPr lang="en-US" sz="1800" dirty="0"/>
              <a:t> </a:t>
            </a:r>
            <a:r>
              <a:rPr lang="en-US" sz="1800" dirty="0" err="1"/>
              <a:t>них</a:t>
            </a:r>
            <a:r>
              <a:rPr lang="en-US" sz="1800" dirty="0"/>
              <a:t> </a:t>
            </a:r>
            <a:r>
              <a:rPr lang="en-US" sz="1800" dirty="0" err="1"/>
              <a:t>уцелела</a:t>
            </a:r>
            <a:r>
              <a:rPr lang="en-US" sz="1800" dirty="0"/>
              <a:t> и </a:t>
            </a:r>
            <a:r>
              <a:rPr lang="en-US" sz="1800" dirty="0" err="1"/>
              <a:t>оказалась</a:t>
            </a:r>
            <a:r>
              <a:rPr lang="en-US" sz="1800" dirty="0"/>
              <a:t> </a:t>
            </a:r>
            <a:r>
              <a:rPr lang="en-US" sz="1800" dirty="0" err="1"/>
              <a:t>на</a:t>
            </a:r>
            <a:r>
              <a:rPr lang="en-US" sz="1800" dirty="0"/>
              <a:t> </a:t>
            </a:r>
            <a:r>
              <a:rPr lang="en-US" sz="1800" dirty="0" err="1"/>
              <a:t>берегу</a:t>
            </a:r>
            <a:r>
              <a:rPr lang="en-US" sz="1800" dirty="0"/>
              <a:t>. </a:t>
            </a:r>
            <a:r>
              <a:rPr lang="en-US" sz="1800" dirty="0" err="1"/>
              <a:t>Ее</a:t>
            </a:r>
            <a:r>
              <a:rPr lang="en-US" sz="1800" dirty="0"/>
              <a:t> </a:t>
            </a:r>
            <a:r>
              <a:rPr lang="en-US" sz="1800" dirty="0" err="1"/>
              <a:t>нашли</a:t>
            </a:r>
            <a:r>
              <a:rPr lang="en-US" sz="1800" dirty="0"/>
              <a:t> </a:t>
            </a:r>
            <a:r>
              <a:rPr lang="en-US" sz="1800" dirty="0" err="1"/>
              <a:t>любопытные</a:t>
            </a:r>
            <a:r>
              <a:rPr lang="en-US" sz="1800" dirty="0"/>
              <a:t> </a:t>
            </a:r>
            <a:r>
              <a:rPr lang="en-US" sz="1800" dirty="0" err="1"/>
              <a:t>морские</a:t>
            </a:r>
            <a:r>
              <a:rPr lang="en-US" sz="1800" dirty="0"/>
              <a:t> </a:t>
            </a:r>
            <a:r>
              <a:rPr lang="en-US" sz="1800" dirty="0" err="1"/>
              <a:t>выдры</a:t>
            </a:r>
            <a:r>
              <a:rPr lang="en-US" sz="1800" dirty="0"/>
              <a:t>. </a:t>
            </a:r>
            <a:r>
              <a:rPr lang="en-US" sz="1800" dirty="0" err="1"/>
              <a:t>Изучая</a:t>
            </a:r>
            <a:r>
              <a:rPr lang="en-US" sz="1800" dirty="0"/>
              <a:t> </a:t>
            </a:r>
            <a:r>
              <a:rPr lang="en-US" sz="1800" dirty="0" err="1"/>
              <a:t>коробку</a:t>
            </a:r>
            <a:r>
              <a:rPr lang="en-US" sz="1800" dirty="0"/>
              <a:t> и </a:t>
            </a:r>
            <a:r>
              <a:rPr lang="en-US" sz="1800" dirty="0" err="1"/>
              <a:t>играя</a:t>
            </a:r>
            <a:r>
              <a:rPr lang="en-US" sz="1800" dirty="0"/>
              <a:t> с </a:t>
            </a:r>
            <a:r>
              <a:rPr lang="en-US" sz="1800" dirty="0" err="1"/>
              <a:t>ней</a:t>
            </a:r>
            <a:r>
              <a:rPr lang="en-US" sz="1800" dirty="0"/>
              <a:t>, </a:t>
            </a:r>
            <a:r>
              <a:rPr lang="en-US" sz="1800" dirty="0" err="1"/>
              <a:t>они</a:t>
            </a:r>
            <a:r>
              <a:rPr lang="en-US" sz="1800" dirty="0"/>
              <a:t> </a:t>
            </a:r>
            <a:r>
              <a:rPr lang="en-US" sz="1800" dirty="0" err="1"/>
              <a:t>распаковали</a:t>
            </a:r>
            <a:r>
              <a:rPr lang="en-US" sz="1800" dirty="0"/>
              <a:t> </a:t>
            </a:r>
            <a:r>
              <a:rPr lang="en-US" sz="1800" dirty="0" err="1"/>
              <a:t>содержимое</a:t>
            </a:r>
            <a:r>
              <a:rPr lang="en-US" sz="1800" dirty="0"/>
              <a:t> и... </a:t>
            </a:r>
            <a:r>
              <a:rPr lang="en-US" sz="1800" dirty="0" err="1"/>
              <a:t>Щелк</a:t>
            </a:r>
            <a:r>
              <a:rPr lang="en-US" sz="1800" dirty="0"/>
              <a:t>! </a:t>
            </a:r>
            <a:r>
              <a:rPr lang="en-US" sz="1800" dirty="0" err="1"/>
              <a:t>Робот</a:t>
            </a:r>
            <a:r>
              <a:rPr lang="en-US" sz="1800" dirty="0"/>
              <a:t> </a:t>
            </a:r>
            <a:r>
              <a:rPr lang="en-US" sz="1800" dirty="0" err="1"/>
              <a:t>ожил</a:t>
            </a:r>
            <a:r>
              <a:rPr lang="en-US" sz="1800" dirty="0"/>
              <a:t>.</a:t>
            </a:r>
          </a:p>
          <a:p>
            <a:endParaRPr lang="en-US" sz="1300" dirty="0"/>
          </a:p>
          <a:p>
            <a:r>
              <a:rPr lang="en-US" sz="1800" u="sng" dirty="0" err="1"/>
              <a:t>Экземпляры</a:t>
            </a:r>
            <a:endParaRPr lang="en-US" sz="1800" u="sng" dirty="0"/>
          </a:p>
          <a:p>
            <a:pPr marL="0" indent="0">
              <a:buNone/>
            </a:pPr>
            <a:r>
              <a:rPr lang="en-US" sz="1800" dirty="0"/>
              <a:t>ЦБ (1), ЦДБ (1), Ф2 (1), Ф3 (1), Ф4 (1), Ф5 (1), Ф7 (1), Ф10 (1), Ф11 (1), Ф12 (1), Ф13 (1), Ф14 (1), Ф16 (1), Ф18 (1), Ф19 (1), Ф20 (1), Ф21 (1), Ф22 (1), Ф23 (1), Ф24 (1), Ф25 (1), Ф26 (1), Ф27 (1), Ф28 (1), Ф30 (1)</a:t>
            </a:r>
          </a:p>
          <a:p>
            <a:endParaRPr lang="en-US" sz="1300" dirty="0"/>
          </a:p>
          <a:p>
            <a:endParaRPr lang="en-US" sz="1300" dirty="0"/>
          </a:p>
        </p:txBody>
      </p:sp>
      <p:pic>
        <p:nvPicPr>
          <p:cNvPr id="16" name="Объект 15" descr="Изображение выглядит как знак, торт&#10;&#10;Автоматически созданное описание">
            <a:extLst>
              <a:ext uri="{FF2B5EF4-FFF2-40B4-BE49-F238E27FC236}">
                <a16:creationId xmlns:a16="http://schemas.microsoft.com/office/drawing/2014/main" xmlns="" id="{71300238-0E34-40D3-982D-0229922BA955}"/>
              </a:ext>
            </a:extLst>
          </p:cNvPr>
          <p:cNvPicPr>
            <a:picLocks noGrp="1" noChangeAspect="1"/>
          </p:cNvPicPr>
          <p:nvPr>
            <p:ph sz="half" idx="4294967295"/>
          </p:nvPr>
        </p:nvPicPr>
        <p:blipFill rotWithShape="1">
          <a:blip r:embed="rId2">
            <a:extLst>
              <a:ext uri="{28A0092B-C50C-407E-A947-70E740481C1C}">
                <a14:useLocalDpi xmlns:a14="http://schemas.microsoft.com/office/drawing/2010/main" xmlns="" val="0"/>
              </a:ext>
            </a:extLst>
          </a:blip>
          <a:srcRect l="5463"/>
          <a:stretch/>
        </p:blipFill>
        <p:spPr>
          <a:xfrm>
            <a:off x="20" y="10"/>
            <a:ext cx="4635571" cy="6857990"/>
          </a:xfrm>
          <a:prstGeom prst="rect">
            <a:avLst/>
          </a:prstGeom>
          <a:effectLst/>
        </p:spPr>
      </p:pic>
    </p:spTree>
    <p:extLst>
      <p:ext uri="{BB962C8B-B14F-4D97-AF65-F5344CB8AC3E}">
        <p14:creationId xmlns:p14="http://schemas.microsoft.com/office/powerpoint/2010/main" xmlns="" val="3573321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30D328-6CD3-4AF3-AEE0-5A6FC0788218}"/>
              </a:ext>
            </a:extLst>
          </p:cNvPr>
          <p:cNvSpPr>
            <a:spLocks noGrp="1"/>
          </p:cNvSpPr>
          <p:nvPr>
            <p:ph type="title"/>
          </p:nvPr>
        </p:nvSpPr>
        <p:spPr>
          <a:xfrm>
            <a:off x="4553733" y="355600"/>
            <a:ext cx="6798541" cy="1868487"/>
          </a:xfrm>
        </p:spPr>
        <p:txBody>
          <a:bodyPr vert="horz" lIns="91440" tIns="45720" rIns="91440" bIns="45720" rtlCol="0" anchor="b">
            <a:normAutofit fontScale="90000"/>
          </a:bodyPr>
          <a:lstStyle/>
          <a:p>
            <a:r>
              <a:rPr lang="en-US" sz="2000" b="1" dirty="0" err="1"/>
              <a:t>Медоус</a:t>
            </a:r>
            <a:r>
              <a:rPr lang="en-US" sz="2000" b="1" dirty="0"/>
              <a:t>, Д. </a:t>
            </a:r>
            <a:r>
              <a:rPr lang="en-US" sz="2000" dirty="0"/>
              <a:t/>
            </a:r>
            <a:br>
              <a:rPr lang="en-US" sz="2000" dirty="0"/>
            </a:br>
            <a:r>
              <a:rPr lang="en-US" sz="2000" dirty="0"/>
              <a:t>    </a:t>
            </a:r>
            <a:r>
              <a:rPr lang="en-US" sz="2000" dirty="0" err="1"/>
              <a:t>Львёнок</a:t>
            </a:r>
            <a:r>
              <a:rPr lang="en-US" sz="2000" dirty="0"/>
              <a:t> </a:t>
            </a:r>
            <a:r>
              <a:rPr lang="en-US" sz="2000" dirty="0" err="1"/>
              <a:t>Берти</a:t>
            </a:r>
            <a:r>
              <a:rPr lang="en-US" sz="2000" dirty="0"/>
              <a:t>, </a:t>
            </a:r>
            <a:r>
              <a:rPr lang="en-US" sz="2000" dirty="0" err="1"/>
              <a:t>или</a:t>
            </a:r>
            <a:r>
              <a:rPr lang="en-US" sz="2000" dirty="0"/>
              <a:t> </a:t>
            </a:r>
            <a:r>
              <a:rPr lang="en-US" sz="2000" dirty="0" err="1"/>
              <a:t>Грозный</a:t>
            </a:r>
            <a:r>
              <a:rPr lang="en-US" sz="2000" dirty="0"/>
              <a:t> </a:t>
            </a:r>
            <a:r>
              <a:rPr lang="en-US" sz="2000" dirty="0" err="1"/>
              <a:t>рык</a:t>
            </a:r>
            <a:r>
              <a:rPr lang="en-US" sz="2000" dirty="0"/>
              <a:t> : [</a:t>
            </a:r>
            <a:r>
              <a:rPr lang="en-US" sz="2000" dirty="0" err="1"/>
              <a:t>повесть</a:t>
            </a:r>
            <a:r>
              <a:rPr lang="en-US" sz="2000" dirty="0"/>
              <a:t>: 6+] / </a:t>
            </a:r>
            <a:r>
              <a:rPr lang="en-US" sz="2000" dirty="0" err="1"/>
              <a:t>Дейзи</a:t>
            </a:r>
            <a:r>
              <a:rPr lang="en-US" sz="2000" dirty="0"/>
              <a:t> </a:t>
            </a:r>
            <a:r>
              <a:rPr lang="en-US" sz="2000" dirty="0" err="1"/>
              <a:t>Медоус</a:t>
            </a:r>
            <a:r>
              <a:rPr lang="en-US" sz="2000" dirty="0"/>
              <a:t> ; </a:t>
            </a:r>
            <a:r>
              <a:rPr lang="en-US" sz="2000" dirty="0" err="1"/>
              <a:t>пер</a:t>
            </a:r>
            <a:r>
              <a:rPr lang="en-US" sz="2000" dirty="0"/>
              <a:t>. с </a:t>
            </a:r>
            <a:r>
              <a:rPr lang="en-US" sz="2000" dirty="0" err="1"/>
              <a:t>англ</a:t>
            </a:r>
            <a:r>
              <a:rPr lang="en-US" sz="2000" dirty="0"/>
              <a:t>. Е. </a:t>
            </a:r>
            <a:r>
              <a:rPr lang="en-US" sz="2000" dirty="0" err="1"/>
              <a:t>Вьюницкой</a:t>
            </a:r>
            <a:r>
              <a:rPr lang="en-US" sz="2000" dirty="0"/>
              <a:t>. – </a:t>
            </a:r>
            <a:r>
              <a:rPr lang="en-US" sz="2000" dirty="0" err="1"/>
              <a:t>Москва</a:t>
            </a:r>
            <a:r>
              <a:rPr lang="en-US" sz="2000" dirty="0"/>
              <a:t>  : #</a:t>
            </a:r>
            <a:r>
              <a:rPr lang="en-US" sz="2000" dirty="0" err="1"/>
              <a:t>Эксмодетство</a:t>
            </a:r>
            <a:r>
              <a:rPr lang="en-US" sz="2000" dirty="0"/>
              <a:t>, 2020. - 192 с. : </a:t>
            </a:r>
            <a:r>
              <a:rPr lang="en-US" sz="2000" dirty="0" err="1"/>
              <a:t>ил</a:t>
            </a:r>
            <a:r>
              <a:rPr lang="en-US" sz="2000" dirty="0"/>
              <a:t>. - (</a:t>
            </a:r>
            <a:r>
              <a:rPr lang="en-US" sz="2000" dirty="0" err="1"/>
              <a:t>Лес</a:t>
            </a:r>
            <a:r>
              <a:rPr lang="en-US" sz="2000" dirty="0"/>
              <a:t> </a:t>
            </a:r>
            <a:r>
              <a:rPr lang="en-US" sz="2000" dirty="0" err="1"/>
              <a:t>Дружбы</a:t>
            </a:r>
            <a:r>
              <a:rPr lang="en-US" sz="2000" dirty="0"/>
              <a:t>. </a:t>
            </a:r>
            <a:r>
              <a:rPr lang="en-US" sz="2000" dirty="0" err="1"/>
              <a:t>Волшебные</a:t>
            </a:r>
            <a:r>
              <a:rPr lang="en-US" sz="2000" dirty="0"/>
              <a:t> </a:t>
            </a:r>
            <a:r>
              <a:rPr lang="en-US" sz="2000" dirty="0" err="1"/>
              <a:t>истории</a:t>
            </a:r>
            <a:r>
              <a:rPr lang="en-US" sz="2000" dirty="0"/>
              <a:t> о </a:t>
            </a:r>
            <a:r>
              <a:rPr lang="en-US" sz="2000" dirty="0" err="1"/>
              <a:t>зверятах</a:t>
            </a:r>
            <a:r>
              <a:rPr lang="en-US" sz="2000" dirty="0"/>
              <a:t>). - ISBN 978-5-04-105390-1. - </a:t>
            </a:r>
            <a:r>
              <a:rPr lang="en-US" sz="2000" dirty="0" err="1"/>
              <a:t>Текст</a:t>
            </a:r>
            <a:r>
              <a:rPr lang="en-US" sz="2000" dirty="0"/>
              <a:t> : </a:t>
            </a:r>
            <a:r>
              <a:rPr lang="en-US" sz="2000" dirty="0" err="1"/>
              <a:t>непосредственный</a:t>
            </a:r>
            <a:r>
              <a:rPr lang="en-US" sz="2000" dirty="0"/>
              <a:t>.</a:t>
            </a:r>
            <a:br>
              <a:rPr lang="en-US" sz="2000" dirty="0"/>
            </a:br>
            <a:r>
              <a:rPr lang="en-US" sz="1600" dirty="0"/>
              <a:t> </a:t>
            </a:r>
            <a:br>
              <a:rPr lang="en-US" sz="1600" dirty="0"/>
            </a:br>
            <a:endParaRPr lang="en-US" sz="1600" dirty="0"/>
          </a:p>
        </p:txBody>
      </p:sp>
      <p:pic>
        <p:nvPicPr>
          <p:cNvPr id="6" name="Объект 5" descr="Изображение выглядит как сидит, оранжевый, стол, вода&#10;&#10;Автоматически созданное описание">
            <a:extLst>
              <a:ext uri="{FF2B5EF4-FFF2-40B4-BE49-F238E27FC236}">
                <a16:creationId xmlns:a16="http://schemas.microsoft.com/office/drawing/2014/main" xmlns="" id="{FA610599-9820-4C30-A3FE-E427BA6F6D82}"/>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1701"/>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EEDD68FA-5FE7-4CB6-B6F4-A7DB4580CA52}"/>
              </a:ext>
            </a:extLst>
          </p:cNvPr>
          <p:cNvSpPr>
            <a:spLocks noGrp="1"/>
          </p:cNvSpPr>
          <p:nvPr>
            <p:ph sz="half" idx="2"/>
          </p:nvPr>
        </p:nvSpPr>
        <p:spPr>
          <a:xfrm>
            <a:off x="4553734" y="2409830"/>
            <a:ext cx="7155666" cy="3705217"/>
          </a:xfrm>
        </p:spPr>
        <p:txBody>
          <a:bodyPr vert="horz" lIns="91440" tIns="45720" rIns="91440" bIns="45720" rtlCol="0">
            <a:normAutofit fontScale="92500" lnSpcReduction="10000"/>
          </a:bodyPr>
          <a:lstStyle/>
          <a:p>
            <a:r>
              <a:rPr lang="en-US" sz="2000" dirty="0" err="1"/>
              <a:t>Злая</a:t>
            </a:r>
            <a:r>
              <a:rPr lang="en-US" sz="2000" dirty="0"/>
              <a:t> </a:t>
            </a:r>
            <a:r>
              <a:rPr lang="en-US" sz="2000" dirty="0" err="1"/>
              <a:t>ведьма</a:t>
            </a:r>
            <a:r>
              <a:rPr lang="en-US" sz="2000" dirty="0"/>
              <a:t> </a:t>
            </a:r>
            <a:r>
              <a:rPr lang="en-US" sz="2000" dirty="0" err="1"/>
              <a:t>Гризельда</a:t>
            </a:r>
            <a:r>
              <a:rPr lang="en-US" sz="2000" dirty="0"/>
              <a:t> </a:t>
            </a:r>
            <a:r>
              <a:rPr lang="en-US" sz="2000" dirty="0" err="1"/>
              <a:t>решила</a:t>
            </a:r>
            <a:r>
              <a:rPr lang="en-US" sz="2000" dirty="0"/>
              <a:t> </a:t>
            </a:r>
            <a:r>
              <a:rPr lang="en-US" sz="2000" dirty="0" err="1"/>
              <a:t>испортить</a:t>
            </a:r>
            <a:r>
              <a:rPr lang="en-US" sz="2000" dirty="0"/>
              <a:t> </a:t>
            </a:r>
            <a:r>
              <a:rPr lang="en-US" sz="2000" dirty="0" err="1"/>
              <a:t>обитателям</a:t>
            </a:r>
            <a:r>
              <a:rPr lang="en-US" sz="2000" dirty="0"/>
              <a:t> </a:t>
            </a:r>
            <a:r>
              <a:rPr lang="en-US" sz="2000" dirty="0" err="1"/>
              <a:t>Леса</a:t>
            </a:r>
            <a:r>
              <a:rPr lang="en-US" sz="2000" dirty="0"/>
              <a:t> </a:t>
            </a:r>
            <a:r>
              <a:rPr lang="en-US" sz="2000" dirty="0" err="1"/>
              <a:t>Дружбы</a:t>
            </a:r>
            <a:r>
              <a:rPr lang="en-US" sz="2000" dirty="0"/>
              <a:t> </a:t>
            </a:r>
            <a:r>
              <a:rPr lang="en-US" sz="2000" dirty="0" err="1"/>
              <a:t>праздник</a:t>
            </a:r>
            <a:r>
              <a:rPr lang="en-US" sz="2000" dirty="0"/>
              <a:t> </a:t>
            </a:r>
            <a:r>
              <a:rPr lang="en-US" sz="2000" dirty="0" err="1"/>
              <a:t>Лета</a:t>
            </a:r>
            <a:r>
              <a:rPr lang="en-US" sz="2000" dirty="0"/>
              <a:t>. </a:t>
            </a:r>
            <a:r>
              <a:rPr lang="en-US" sz="2000" dirty="0" err="1"/>
              <a:t>Но</a:t>
            </a:r>
            <a:r>
              <a:rPr lang="en-US" sz="2000" dirty="0"/>
              <a:t> </a:t>
            </a:r>
            <a:r>
              <a:rPr lang="en-US" sz="2000" dirty="0" err="1"/>
              <a:t>ведьма</a:t>
            </a:r>
            <a:r>
              <a:rPr lang="en-US" sz="2000" dirty="0"/>
              <a:t> </a:t>
            </a:r>
            <a:r>
              <a:rPr lang="en-US" sz="2000" dirty="0" err="1"/>
              <a:t>не</a:t>
            </a:r>
            <a:r>
              <a:rPr lang="en-US" sz="2000" dirty="0"/>
              <a:t> </a:t>
            </a:r>
            <a:r>
              <a:rPr lang="en-US" sz="2000" dirty="0" err="1"/>
              <a:t>учла</a:t>
            </a:r>
            <a:r>
              <a:rPr lang="en-US" sz="2000" dirty="0"/>
              <a:t> </a:t>
            </a:r>
            <a:r>
              <a:rPr lang="en-US" sz="2000" dirty="0" err="1"/>
              <a:t>одного</a:t>
            </a:r>
            <a:r>
              <a:rPr lang="en-US" sz="2000" dirty="0"/>
              <a:t> - </a:t>
            </a:r>
            <a:r>
              <a:rPr lang="en-US" sz="2000" dirty="0" err="1"/>
              <a:t>недавно</a:t>
            </a:r>
            <a:r>
              <a:rPr lang="en-US" sz="2000" dirty="0"/>
              <a:t> в </a:t>
            </a:r>
            <a:r>
              <a:rPr lang="en-US" sz="2000" dirty="0" err="1"/>
              <a:t>лесу</a:t>
            </a:r>
            <a:r>
              <a:rPr lang="en-US" sz="2000" dirty="0"/>
              <a:t> </a:t>
            </a:r>
            <a:r>
              <a:rPr lang="en-US" sz="2000" dirty="0" err="1"/>
              <a:t>поселилось</a:t>
            </a:r>
            <a:r>
              <a:rPr lang="en-US" sz="2000" dirty="0"/>
              <a:t> </a:t>
            </a:r>
            <a:r>
              <a:rPr lang="en-US" sz="2000" dirty="0" err="1"/>
              <a:t>семейство</a:t>
            </a:r>
            <a:r>
              <a:rPr lang="en-US" sz="2000" dirty="0"/>
              <a:t>… </a:t>
            </a:r>
            <a:r>
              <a:rPr lang="en-US" sz="2000" dirty="0" err="1"/>
              <a:t>львов</a:t>
            </a:r>
            <a:r>
              <a:rPr lang="en-US" sz="2000" dirty="0"/>
              <a:t>! И </a:t>
            </a:r>
            <a:r>
              <a:rPr lang="en-US" sz="2000" dirty="0" err="1"/>
              <a:t>пусть</a:t>
            </a:r>
            <a:r>
              <a:rPr lang="en-US" sz="2000" dirty="0"/>
              <a:t> </a:t>
            </a:r>
            <a:r>
              <a:rPr lang="en-US" sz="2000" dirty="0" err="1"/>
              <a:t>ведьма</a:t>
            </a:r>
            <a:r>
              <a:rPr lang="en-US" sz="2000" dirty="0"/>
              <a:t> </a:t>
            </a:r>
            <a:r>
              <a:rPr lang="en-US" sz="2000" dirty="0" err="1"/>
              <a:t>достаточно</a:t>
            </a:r>
            <a:r>
              <a:rPr lang="en-US" sz="2000" dirty="0"/>
              <a:t> </a:t>
            </a:r>
            <a:r>
              <a:rPr lang="en-US" sz="2000" dirty="0" err="1"/>
              <a:t>осторожна</a:t>
            </a:r>
            <a:r>
              <a:rPr lang="en-US" sz="2000" dirty="0"/>
              <a:t>, </a:t>
            </a:r>
            <a:r>
              <a:rPr lang="en-US" sz="2000" dirty="0" err="1"/>
              <a:t>чтобы</a:t>
            </a:r>
            <a:r>
              <a:rPr lang="en-US" sz="2000" dirty="0"/>
              <a:t> </a:t>
            </a:r>
            <a:r>
              <a:rPr lang="en-US" sz="2000" dirty="0" err="1"/>
              <a:t>не</a:t>
            </a:r>
            <a:r>
              <a:rPr lang="en-US" sz="2000" dirty="0"/>
              <a:t> </a:t>
            </a:r>
            <a:r>
              <a:rPr lang="en-US" sz="2000" dirty="0" err="1"/>
              <a:t>попадаться</a:t>
            </a:r>
            <a:r>
              <a:rPr lang="en-US" sz="2000" dirty="0"/>
              <a:t> </a:t>
            </a:r>
            <a:r>
              <a:rPr lang="en-US" sz="2000" dirty="0" err="1"/>
              <a:t>на</a:t>
            </a:r>
            <a:r>
              <a:rPr lang="en-US" sz="2000" dirty="0"/>
              <a:t> </a:t>
            </a:r>
            <a:r>
              <a:rPr lang="en-US" sz="2000" dirty="0" err="1"/>
              <a:t>глаза</a:t>
            </a:r>
            <a:r>
              <a:rPr lang="en-US" sz="2000" dirty="0"/>
              <a:t> </a:t>
            </a:r>
            <a:r>
              <a:rPr lang="en-US" sz="2000" dirty="0" err="1"/>
              <a:t>старшим</a:t>
            </a:r>
            <a:r>
              <a:rPr lang="en-US" sz="2000" dirty="0"/>
              <a:t> </a:t>
            </a:r>
            <a:r>
              <a:rPr lang="en-US" sz="2000" dirty="0" err="1"/>
              <a:t>львам</a:t>
            </a:r>
            <a:r>
              <a:rPr lang="en-US" sz="2000" dirty="0"/>
              <a:t>, </a:t>
            </a:r>
            <a:r>
              <a:rPr lang="en-US" sz="2000" dirty="0" err="1"/>
              <a:t>львят</a:t>
            </a:r>
            <a:r>
              <a:rPr lang="en-US" sz="2000" dirty="0"/>
              <a:t> </a:t>
            </a:r>
            <a:r>
              <a:rPr lang="en-US" sz="2000" dirty="0" err="1"/>
              <a:t>она</a:t>
            </a:r>
            <a:r>
              <a:rPr lang="en-US" sz="2000" dirty="0"/>
              <a:t> </a:t>
            </a:r>
            <a:r>
              <a:rPr lang="en-US" sz="2000" dirty="0" err="1"/>
              <a:t>не</a:t>
            </a:r>
            <a:r>
              <a:rPr lang="en-US" sz="2000" dirty="0"/>
              <a:t> </a:t>
            </a:r>
            <a:r>
              <a:rPr lang="en-US" sz="2000" dirty="0" err="1"/>
              <a:t>боится</a:t>
            </a:r>
            <a:r>
              <a:rPr lang="en-US" sz="2000" dirty="0"/>
              <a:t>. </a:t>
            </a:r>
          </a:p>
          <a:p>
            <a:pPr marL="0" indent="0">
              <a:buNone/>
            </a:pPr>
            <a:r>
              <a:rPr lang="en-US" sz="2000" dirty="0"/>
              <a:t>А </a:t>
            </a:r>
            <a:r>
              <a:rPr lang="en-US" sz="2000" dirty="0" err="1"/>
              <a:t>зря</a:t>
            </a:r>
            <a:r>
              <a:rPr lang="en-US" sz="2000" dirty="0"/>
              <a:t>. </a:t>
            </a:r>
            <a:r>
              <a:rPr lang="en-US" sz="2000" dirty="0" err="1"/>
              <a:t>Львёнок</a:t>
            </a:r>
            <a:r>
              <a:rPr lang="en-US" sz="2000" dirty="0"/>
              <a:t> </a:t>
            </a:r>
            <a:r>
              <a:rPr lang="en-US" sz="2000" dirty="0" err="1"/>
              <a:t>Берти</a:t>
            </a:r>
            <a:r>
              <a:rPr lang="en-US" sz="2000" dirty="0"/>
              <a:t> </a:t>
            </a:r>
            <a:r>
              <a:rPr lang="en-US" sz="2000" dirty="0" err="1"/>
              <a:t>очень</a:t>
            </a:r>
            <a:r>
              <a:rPr lang="en-US" sz="2000" dirty="0"/>
              <a:t> </a:t>
            </a:r>
            <a:r>
              <a:rPr lang="en-US" sz="2000" dirty="0" err="1"/>
              <a:t>рассержен</a:t>
            </a:r>
            <a:r>
              <a:rPr lang="en-US" sz="2000" dirty="0"/>
              <a:t> </a:t>
            </a:r>
            <a:r>
              <a:rPr lang="en-US" sz="2000" dirty="0" err="1"/>
              <a:t>тем</a:t>
            </a:r>
            <a:r>
              <a:rPr lang="en-US" sz="2000" dirty="0"/>
              <a:t>, </a:t>
            </a:r>
            <a:r>
              <a:rPr lang="en-US" sz="2000" dirty="0" err="1"/>
              <a:t>что</a:t>
            </a:r>
            <a:r>
              <a:rPr lang="en-US" sz="2000" dirty="0"/>
              <a:t> </a:t>
            </a:r>
            <a:r>
              <a:rPr lang="en-US" sz="2000" dirty="0" err="1"/>
              <a:t>ведьма</a:t>
            </a:r>
            <a:r>
              <a:rPr lang="en-US" sz="2000" dirty="0"/>
              <a:t> </a:t>
            </a:r>
            <a:r>
              <a:rPr lang="en-US" sz="2000" dirty="0" err="1"/>
              <a:t>обижает</a:t>
            </a:r>
            <a:r>
              <a:rPr lang="en-US" sz="2000" dirty="0"/>
              <a:t> </a:t>
            </a:r>
            <a:r>
              <a:rPr lang="en-US" sz="2000" dirty="0" err="1"/>
              <a:t>его</a:t>
            </a:r>
            <a:r>
              <a:rPr lang="en-US" sz="2000" dirty="0"/>
              <a:t> </a:t>
            </a:r>
            <a:r>
              <a:rPr lang="en-US" sz="2000" dirty="0" err="1"/>
              <a:t>новых</a:t>
            </a:r>
            <a:r>
              <a:rPr lang="en-US" sz="2000" dirty="0"/>
              <a:t> </a:t>
            </a:r>
            <a:r>
              <a:rPr lang="en-US" sz="2000" dirty="0" err="1"/>
              <a:t>друзей</a:t>
            </a:r>
            <a:r>
              <a:rPr lang="en-US" sz="2000" dirty="0"/>
              <a:t>. И </a:t>
            </a:r>
            <a:r>
              <a:rPr lang="en-US" sz="2000" dirty="0" err="1"/>
              <a:t>пусть</a:t>
            </a:r>
            <a:r>
              <a:rPr lang="en-US" sz="2000" dirty="0"/>
              <a:t> </a:t>
            </a:r>
            <a:r>
              <a:rPr lang="en-US" sz="2000" dirty="0" err="1"/>
              <a:t>он</a:t>
            </a:r>
            <a:r>
              <a:rPr lang="en-US" sz="2000" dirty="0"/>
              <a:t> </a:t>
            </a:r>
            <a:r>
              <a:rPr lang="en-US" sz="2000" dirty="0" err="1"/>
              <a:t>никогда</a:t>
            </a:r>
            <a:r>
              <a:rPr lang="en-US" sz="2000" dirty="0"/>
              <a:t> </a:t>
            </a:r>
            <a:r>
              <a:rPr lang="en-US" sz="2000" dirty="0" err="1"/>
              <a:t>не</a:t>
            </a:r>
            <a:r>
              <a:rPr lang="en-US" sz="2000" dirty="0"/>
              <a:t> </a:t>
            </a:r>
            <a:r>
              <a:rPr lang="en-US" sz="2000" dirty="0" err="1"/>
              <a:t>поднимет</a:t>
            </a:r>
            <a:r>
              <a:rPr lang="en-US" sz="2000" dirty="0"/>
              <a:t> </a:t>
            </a:r>
            <a:r>
              <a:rPr lang="en-US" sz="2000" dirty="0" err="1"/>
              <a:t>лапу</a:t>
            </a:r>
            <a:r>
              <a:rPr lang="en-US" sz="2000" dirty="0"/>
              <a:t> </a:t>
            </a:r>
            <a:r>
              <a:rPr lang="en-US" sz="2000" dirty="0" err="1"/>
              <a:t>на</a:t>
            </a:r>
            <a:r>
              <a:rPr lang="en-US" sz="2000" dirty="0"/>
              <a:t> </a:t>
            </a:r>
            <a:r>
              <a:rPr lang="en-US" sz="2000" dirty="0" err="1"/>
              <a:t>другого</a:t>
            </a:r>
            <a:r>
              <a:rPr lang="en-US" sz="2000" dirty="0"/>
              <a:t>, </a:t>
            </a:r>
            <a:r>
              <a:rPr lang="en-US" sz="2000" dirty="0" err="1"/>
              <a:t>но</a:t>
            </a:r>
            <a:r>
              <a:rPr lang="en-US" sz="2000" dirty="0"/>
              <a:t> </a:t>
            </a:r>
            <a:r>
              <a:rPr lang="en-US" sz="2000" dirty="0" err="1"/>
              <a:t>порычать-то</a:t>
            </a:r>
            <a:r>
              <a:rPr lang="en-US" sz="2000" dirty="0"/>
              <a:t> </a:t>
            </a:r>
            <a:r>
              <a:rPr lang="en-US" sz="2000" dirty="0" err="1"/>
              <a:t>он</a:t>
            </a:r>
            <a:r>
              <a:rPr lang="en-US" sz="2000" dirty="0"/>
              <a:t> </a:t>
            </a:r>
            <a:r>
              <a:rPr lang="en-US" sz="2000" dirty="0" err="1"/>
              <a:t>сможет</a:t>
            </a:r>
            <a:r>
              <a:rPr lang="en-US" sz="2000" dirty="0"/>
              <a:t>? </a:t>
            </a:r>
            <a:r>
              <a:rPr lang="en-US" sz="2000" dirty="0" err="1"/>
              <a:t>Громко</a:t>
            </a:r>
            <a:r>
              <a:rPr lang="en-US" sz="2000" dirty="0"/>
              <a:t>. </a:t>
            </a:r>
            <a:r>
              <a:rPr lang="en-US" sz="2000" dirty="0" err="1"/>
              <a:t>Очень</a:t>
            </a:r>
            <a:r>
              <a:rPr lang="en-US" sz="2000" dirty="0"/>
              <a:t> </a:t>
            </a:r>
            <a:r>
              <a:rPr lang="en-US" sz="2000" dirty="0" err="1"/>
              <a:t>громко</a:t>
            </a:r>
            <a:r>
              <a:rPr lang="en-US" sz="2000" dirty="0"/>
              <a:t>. </a:t>
            </a:r>
            <a:r>
              <a:rPr lang="en-US" sz="2000" dirty="0" err="1"/>
              <a:t>Ещё</a:t>
            </a:r>
            <a:r>
              <a:rPr lang="en-US" sz="2000" dirty="0"/>
              <a:t> </a:t>
            </a:r>
            <a:r>
              <a:rPr lang="en-US" sz="2000" dirty="0" err="1"/>
              <a:t>громче</a:t>
            </a:r>
            <a:r>
              <a:rPr lang="en-US" sz="2000" dirty="0"/>
              <a:t>! </a:t>
            </a:r>
            <a:endParaRPr lang="ru-RU" sz="2000" dirty="0"/>
          </a:p>
          <a:p>
            <a:endParaRPr lang="en-US" sz="2000" dirty="0"/>
          </a:p>
          <a:p>
            <a:r>
              <a:rPr lang="en-US" sz="2000" dirty="0" err="1"/>
              <a:t>Экземпляры</a:t>
            </a:r>
            <a:endParaRPr lang="en-US" sz="2000" dirty="0"/>
          </a:p>
          <a:p>
            <a:pPr marL="0" indent="0">
              <a:buNone/>
            </a:pPr>
            <a:r>
              <a:rPr lang="en-US" sz="2000" dirty="0"/>
              <a:t>ЦДБ (1), Ф2 (1), Ф3 (1), Ф4 (1), Ф5 (1), Ф6 (1), Ф7 (1), Ф10 (1), Ф11 (1), Ф12 (1), Ф13 (1), Ф14 (1), Ф16 (1), Ф18 (1), Ф20 (1), Ф21 (1), Ф22 (1), Ф23 (1), Ф24 (1), ПВ (1), Ф25 (1), Ф26 (1), Ф27 (1), Ф28 (1), Ф30 (1)</a:t>
            </a:r>
          </a:p>
          <a:p>
            <a:endParaRPr lang="en-US" sz="1700" dirty="0"/>
          </a:p>
        </p:txBody>
      </p:sp>
    </p:spTree>
    <p:extLst>
      <p:ext uri="{BB962C8B-B14F-4D97-AF65-F5344CB8AC3E}">
        <p14:creationId xmlns:p14="http://schemas.microsoft.com/office/powerpoint/2010/main" xmlns="" val="88454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3A0C50-A80B-4849-AAEF-EA2FDB650A80}"/>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900" b="1" dirty="0" err="1"/>
              <a:t>Медоус</a:t>
            </a:r>
            <a:r>
              <a:rPr lang="en-US" sz="1900" b="1" dirty="0"/>
              <a:t>, Д. </a:t>
            </a:r>
            <a:r>
              <a:rPr lang="en-US" sz="1900" dirty="0"/>
              <a:t/>
            </a:r>
            <a:br>
              <a:rPr lang="en-US" sz="1900" dirty="0"/>
            </a:br>
            <a:r>
              <a:rPr lang="en-US" sz="1900" dirty="0"/>
              <a:t>    </a:t>
            </a:r>
            <a:r>
              <a:rPr lang="en-US" sz="1900" dirty="0" err="1"/>
              <a:t>Сурикат</a:t>
            </a:r>
            <a:r>
              <a:rPr lang="en-US" sz="1900" dirty="0"/>
              <a:t> </a:t>
            </a:r>
            <a:r>
              <a:rPr lang="en-US" sz="1900" dirty="0" err="1"/>
              <a:t>Лайла</a:t>
            </a:r>
            <a:r>
              <a:rPr lang="en-US" sz="1900" dirty="0"/>
              <a:t>, </a:t>
            </a:r>
            <a:r>
              <a:rPr lang="en-US" sz="1900" dirty="0" err="1"/>
              <a:t>или</a:t>
            </a:r>
            <a:r>
              <a:rPr lang="en-US" sz="1900" dirty="0"/>
              <a:t> </a:t>
            </a:r>
            <a:r>
              <a:rPr lang="en-US" sz="1900" dirty="0" err="1"/>
              <a:t>Волшебные</a:t>
            </a:r>
            <a:r>
              <a:rPr lang="en-US" sz="1900" dirty="0"/>
              <a:t> </a:t>
            </a:r>
            <a:r>
              <a:rPr lang="en-US" sz="1900" dirty="0" err="1"/>
              <a:t>кисточки</a:t>
            </a:r>
            <a:r>
              <a:rPr lang="en-US" sz="1900" dirty="0"/>
              <a:t> : [</a:t>
            </a:r>
            <a:r>
              <a:rPr lang="en-US" sz="1900" dirty="0" err="1"/>
              <a:t>повесть</a:t>
            </a:r>
            <a:r>
              <a:rPr lang="ru-RU" sz="1900" dirty="0"/>
              <a:t> </a:t>
            </a:r>
            <a:r>
              <a:rPr lang="en-US" sz="1900" dirty="0"/>
              <a:t>: 6+] /</a:t>
            </a:r>
            <a:r>
              <a:rPr lang="ru-RU" sz="1900" dirty="0"/>
              <a:t/>
            </a:r>
            <a:br>
              <a:rPr lang="ru-RU" sz="1900" dirty="0"/>
            </a:br>
            <a:r>
              <a:rPr lang="en-US" sz="1900" dirty="0"/>
              <a:t> Д. </a:t>
            </a:r>
            <a:r>
              <a:rPr lang="en-US" sz="1900" dirty="0" err="1"/>
              <a:t>Медоус</a:t>
            </a:r>
            <a:r>
              <a:rPr lang="en-US" sz="1900" dirty="0"/>
              <a:t> ; </a:t>
            </a:r>
            <a:r>
              <a:rPr lang="en-US" sz="1900" dirty="0" err="1"/>
              <a:t>пер.с</a:t>
            </a:r>
            <a:r>
              <a:rPr lang="en-US" sz="1900" dirty="0"/>
              <a:t> </a:t>
            </a:r>
            <a:r>
              <a:rPr lang="en-US" sz="1900" dirty="0" err="1"/>
              <a:t>англ</a:t>
            </a:r>
            <a:r>
              <a:rPr lang="en-US" sz="1900" dirty="0"/>
              <a:t>. Е. </a:t>
            </a:r>
            <a:r>
              <a:rPr lang="en-US" sz="1900" dirty="0" err="1"/>
              <a:t>Вьюницкой</a:t>
            </a:r>
            <a:r>
              <a:rPr lang="en-US" sz="1900" dirty="0"/>
              <a:t>. – </a:t>
            </a:r>
            <a:r>
              <a:rPr lang="en-US" sz="1900" dirty="0" err="1"/>
              <a:t>Москва</a:t>
            </a:r>
            <a:r>
              <a:rPr lang="en-US" sz="1900" dirty="0"/>
              <a:t>  : #</a:t>
            </a:r>
            <a:r>
              <a:rPr lang="en-US" sz="1900" dirty="0" err="1"/>
              <a:t>Эксмодетство</a:t>
            </a:r>
            <a:r>
              <a:rPr lang="en-US" sz="1900" dirty="0"/>
              <a:t>, 2019. - 128 с. : </a:t>
            </a:r>
            <a:r>
              <a:rPr lang="en-US" sz="1900" dirty="0" err="1"/>
              <a:t>ил</a:t>
            </a:r>
            <a:r>
              <a:rPr lang="en-US" sz="1900" dirty="0"/>
              <a:t>. - (</a:t>
            </a:r>
            <a:r>
              <a:rPr lang="en-US" sz="1900" dirty="0" err="1"/>
              <a:t>Лес</a:t>
            </a:r>
            <a:r>
              <a:rPr lang="en-US" sz="1900" dirty="0"/>
              <a:t> </a:t>
            </a:r>
            <a:r>
              <a:rPr lang="en-US" sz="1900" dirty="0" err="1"/>
              <a:t>Дружбы</a:t>
            </a:r>
            <a:r>
              <a:rPr lang="en-US" sz="1900" dirty="0"/>
              <a:t>. </a:t>
            </a:r>
            <a:r>
              <a:rPr lang="en-US" sz="1900" dirty="0" err="1"/>
              <a:t>Волшебные</a:t>
            </a:r>
            <a:r>
              <a:rPr lang="en-US" sz="1900" dirty="0"/>
              <a:t> </a:t>
            </a:r>
            <a:r>
              <a:rPr lang="en-US" sz="1900" dirty="0" err="1"/>
              <a:t>истории</a:t>
            </a:r>
            <a:r>
              <a:rPr lang="en-US" sz="1900" dirty="0"/>
              <a:t> о </a:t>
            </a:r>
            <a:r>
              <a:rPr lang="en-US" sz="1900" dirty="0" err="1"/>
              <a:t>зверятах</a:t>
            </a:r>
            <a:r>
              <a:rPr lang="en-US" sz="1900" dirty="0"/>
              <a:t>). - ISBN 978-5-04-102262-4.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сидит, собака, трава, маленький&#10;&#10;Автоматически созданное описание">
            <a:extLst>
              <a:ext uri="{FF2B5EF4-FFF2-40B4-BE49-F238E27FC236}">
                <a16:creationId xmlns:a16="http://schemas.microsoft.com/office/drawing/2014/main" xmlns="" id="{1F2DD69D-2F45-4BBA-834D-9E49CEDA6283}"/>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4389"/>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1952ACB0-92DC-4BB4-B6AF-F114B68C762A}"/>
              </a:ext>
            </a:extLst>
          </p:cNvPr>
          <p:cNvSpPr>
            <a:spLocks noGrp="1"/>
          </p:cNvSpPr>
          <p:nvPr>
            <p:ph sz="half" idx="2"/>
          </p:nvPr>
        </p:nvSpPr>
        <p:spPr>
          <a:xfrm>
            <a:off x="4553734" y="2409830"/>
            <a:ext cx="7511266" cy="3705217"/>
          </a:xfrm>
        </p:spPr>
        <p:txBody>
          <a:bodyPr vert="horz" lIns="91440" tIns="45720" rIns="91440" bIns="45720" rtlCol="0">
            <a:normAutofit/>
          </a:bodyPr>
          <a:lstStyle/>
          <a:p>
            <a:r>
              <a:rPr lang="en-US" sz="2000" dirty="0" err="1"/>
              <a:t>Злая</a:t>
            </a:r>
            <a:r>
              <a:rPr lang="en-US" sz="2000" dirty="0"/>
              <a:t> </a:t>
            </a:r>
            <a:r>
              <a:rPr lang="en-US" sz="2000" dirty="0" err="1"/>
              <a:t>ведьма</a:t>
            </a:r>
            <a:r>
              <a:rPr lang="en-US" sz="2000" dirty="0"/>
              <a:t> </a:t>
            </a:r>
            <a:r>
              <a:rPr lang="en-US" sz="2000" dirty="0" err="1"/>
              <a:t>Гризельда</a:t>
            </a:r>
            <a:r>
              <a:rPr lang="en-US" sz="2000" dirty="0"/>
              <a:t> </a:t>
            </a:r>
            <a:r>
              <a:rPr lang="en-US" sz="2000" dirty="0" err="1"/>
              <a:t>наложила</a:t>
            </a:r>
            <a:r>
              <a:rPr lang="en-US" sz="2000" dirty="0"/>
              <a:t> </a:t>
            </a:r>
            <a:r>
              <a:rPr lang="en-US" sz="2000" dirty="0" err="1"/>
              <a:t>заклятье</a:t>
            </a:r>
            <a:r>
              <a:rPr lang="en-US" sz="2000" dirty="0"/>
              <a:t> </a:t>
            </a:r>
            <a:r>
              <a:rPr lang="en-US" sz="2000" dirty="0" err="1"/>
              <a:t>на</a:t>
            </a:r>
            <a:r>
              <a:rPr lang="en-US" sz="2000" dirty="0"/>
              <a:t> </a:t>
            </a:r>
            <a:r>
              <a:rPr lang="en-US" sz="2000" dirty="0" err="1"/>
              <a:t>Лес</a:t>
            </a:r>
            <a:r>
              <a:rPr lang="en-US" sz="2000" dirty="0"/>
              <a:t> </a:t>
            </a:r>
            <a:r>
              <a:rPr lang="en-US" sz="2000" dirty="0" err="1"/>
              <a:t>Дружбы</a:t>
            </a:r>
            <a:r>
              <a:rPr lang="en-US" sz="2000" dirty="0"/>
              <a:t>! </a:t>
            </a:r>
            <a:r>
              <a:rPr lang="en-US" sz="2000" dirty="0" err="1"/>
              <a:t>Он</a:t>
            </a:r>
            <a:r>
              <a:rPr lang="en-US" sz="2000" dirty="0"/>
              <a:t> </a:t>
            </a:r>
            <a:r>
              <a:rPr lang="en-US" sz="2000" dirty="0" err="1"/>
              <a:t>постепенно</a:t>
            </a:r>
            <a:r>
              <a:rPr lang="en-US" sz="2000" dirty="0"/>
              <a:t> </a:t>
            </a:r>
            <a:r>
              <a:rPr lang="en-US" sz="2000" dirty="0" err="1"/>
              <a:t>выцветает</a:t>
            </a:r>
            <a:r>
              <a:rPr lang="en-US" sz="2000" dirty="0"/>
              <a:t>, </a:t>
            </a:r>
            <a:r>
              <a:rPr lang="en-US" sz="2000" dirty="0" err="1"/>
              <a:t>яркие</a:t>
            </a:r>
            <a:r>
              <a:rPr lang="en-US" sz="2000" dirty="0"/>
              <a:t> </a:t>
            </a:r>
            <a:r>
              <a:rPr lang="en-US" sz="2000" dirty="0" err="1"/>
              <a:t>цвета</a:t>
            </a:r>
            <a:r>
              <a:rPr lang="en-US" sz="2000" dirty="0"/>
              <a:t> </a:t>
            </a:r>
            <a:r>
              <a:rPr lang="en-US" sz="2000" dirty="0" err="1"/>
              <a:t>исчезают</a:t>
            </a:r>
            <a:r>
              <a:rPr lang="en-US" sz="2000" dirty="0"/>
              <a:t>, </a:t>
            </a:r>
            <a:r>
              <a:rPr lang="en-US" sz="2000" dirty="0" err="1"/>
              <a:t>всё</a:t>
            </a:r>
            <a:r>
              <a:rPr lang="en-US" sz="2000" dirty="0"/>
              <a:t> </a:t>
            </a:r>
            <a:r>
              <a:rPr lang="en-US" sz="2000" dirty="0" err="1"/>
              <a:t>становится</a:t>
            </a:r>
            <a:r>
              <a:rPr lang="en-US" sz="2000" dirty="0"/>
              <a:t> </a:t>
            </a:r>
            <a:r>
              <a:rPr lang="en-US" sz="2000" dirty="0" err="1"/>
              <a:t>серым</a:t>
            </a:r>
            <a:r>
              <a:rPr lang="en-US" sz="2000" dirty="0"/>
              <a:t> и </a:t>
            </a:r>
            <a:r>
              <a:rPr lang="en-US" sz="2000" dirty="0" err="1"/>
              <a:t>печальным</a:t>
            </a:r>
            <a:r>
              <a:rPr lang="en-US" sz="2000" dirty="0"/>
              <a:t>, и </a:t>
            </a:r>
            <a:r>
              <a:rPr lang="en-US" sz="2000" dirty="0" err="1"/>
              <a:t>звери</a:t>
            </a:r>
            <a:r>
              <a:rPr lang="en-US" sz="2000" dirty="0"/>
              <a:t> </a:t>
            </a:r>
            <a:r>
              <a:rPr lang="en-US" sz="2000" dirty="0" err="1"/>
              <a:t>тоже</a:t>
            </a:r>
            <a:r>
              <a:rPr lang="en-US" sz="2000" dirty="0"/>
              <a:t> </a:t>
            </a:r>
            <a:r>
              <a:rPr lang="en-US" sz="2000" dirty="0" err="1"/>
              <a:t>грустнеют</a:t>
            </a:r>
            <a:r>
              <a:rPr lang="en-US" sz="2000" dirty="0"/>
              <a:t>. </a:t>
            </a:r>
            <a:r>
              <a:rPr lang="en-US" sz="2000" dirty="0" err="1"/>
              <a:t>Лили</a:t>
            </a:r>
            <a:r>
              <a:rPr lang="en-US" sz="2000" dirty="0"/>
              <a:t> и </a:t>
            </a:r>
            <a:r>
              <a:rPr lang="en-US" sz="2000" dirty="0" err="1"/>
              <a:t>Джесс</a:t>
            </a:r>
            <a:r>
              <a:rPr lang="en-US" sz="2000" dirty="0"/>
              <a:t> </a:t>
            </a:r>
            <a:r>
              <a:rPr lang="en-US" sz="2000" dirty="0" err="1"/>
              <a:t>уже</a:t>
            </a:r>
            <a:r>
              <a:rPr lang="en-US" sz="2000" dirty="0"/>
              <a:t> </a:t>
            </a:r>
            <a:r>
              <a:rPr lang="en-US" sz="2000" dirty="0" err="1"/>
              <a:t>не</a:t>
            </a:r>
            <a:r>
              <a:rPr lang="en-US" sz="2000" dirty="0"/>
              <a:t> </a:t>
            </a:r>
            <a:r>
              <a:rPr lang="en-US" sz="2000" dirty="0" err="1"/>
              <a:t>раз</a:t>
            </a:r>
            <a:r>
              <a:rPr lang="en-US" sz="2000" dirty="0"/>
              <a:t> </a:t>
            </a:r>
            <a:r>
              <a:rPr lang="en-US" sz="2000" dirty="0" err="1"/>
              <a:t>справлялись</a:t>
            </a:r>
            <a:r>
              <a:rPr lang="en-US" sz="2000" dirty="0"/>
              <a:t> с </a:t>
            </a:r>
            <a:r>
              <a:rPr lang="en-US" sz="2000" dirty="0" err="1"/>
              <a:t>кознями</a:t>
            </a:r>
            <a:r>
              <a:rPr lang="en-US" sz="2000" dirty="0"/>
              <a:t> </a:t>
            </a:r>
            <a:r>
              <a:rPr lang="en-US" sz="2000" dirty="0" err="1"/>
              <a:t>ведьмы</a:t>
            </a:r>
            <a:r>
              <a:rPr lang="en-US" sz="2000" dirty="0"/>
              <a:t>, </a:t>
            </a:r>
            <a:r>
              <a:rPr lang="en-US" sz="2000" dirty="0" err="1"/>
              <a:t>но</a:t>
            </a:r>
            <a:r>
              <a:rPr lang="en-US" sz="2000" dirty="0"/>
              <a:t> </a:t>
            </a:r>
            <a:r>
              <a:rPr lang="en-US" sz="2000" dirty="0" err="1"/>
              <a:t>теперь</a:t>
            </a:r>
            <a:r>
              <a:rPr lang="en-US" sz="2000" dirty="0"/>
              <a:t> </a:t>
            </a:r>
            <a:r>
              <a:rPr lang="en-US" sz="2000" dirty="0" err="1"/>
              <a:t>им</a:t>
            </a:r>
            <a:r>
              <a:rPr lang="en-US" sz="2000" dirty="0"/>
              <a:t> </a:t>
            </a:r>
            <a:r>
              <a:rPr lang="en-US" sz="2000" dirty="0" err="1"/>
              <a:t>не</a:t>
            </a:r>
            <a:r>
              <a:rPr lang="en-US" sz="2000" dirty="0"/>
              <a:t> </a:t>
            </a:r>
            <a:r>
              <a:rPr lang="en-US" sz="2000" dirty="0" err="1"/>
              <a:t>обойтись</a:t>
            </a:r>
            <a:r>
              <a:rPr lang="en-US" sz="2000" dirty="0"/>
              <a:t> </a:t>
            </a:r>
            <a:r>
              <a:rPr lang="en-US" sz="2000" dirty="0" err="1"/>
              <a:t>без</a:t>
            </a:r>
            <a:r>
              <a:rPr lang="en-US" sz="2000" dirty="0"/>
              <a:t> </a:t>
            </a:r>
            <a:r>
              <a:rPr lang="en-US" sz="2000" dirty="0" err="1"/>
              <a:t>помощи</a:t>
            </a:r>
            <a:r>
              <a:rPr lang="en-US" sz="2000" dirty="0"/>
              <a:t>. </a:t>
            </a:r>
            <a:r>
              <a:rPr lang="en-US" sz="2000" dirty="0" err="1"/>
              <a:t>Им</a:t>
            </a:r>
            <a:r>
              <a:rPr lang="en-US" sz="2000" dirty="0"/>
              <a:t> </a:t>
            </a:r>
            <a:r>
              <a:rPr lang="en-US" sz="2000" dirty="0" err="1"/>
              <a:t>нужна</a:t>
            </a:r>
            <a:r>
              <a:rPr lang="en-US" sz="2000" dirty="0"/>
              <a:t> </a:t>
            </a:r>
            <a:r>
              <a:rPr lang="en-US" sz="2000" dirty="0" err="1"/>
              <a:t>Лайла</a:t>
            </a:r>
            <a:r>
              <a:rPr lang="en-US" sz="2000" dirty="0"/>
              <a:t>, </a:t>
            </a:r>
            <a:r>
              <a:rPr lang="en-US" sz="2000" dirty="0" err="1"/>
              <a:t>самая</a:t>
            </a:r>
            <a:r>
              <a:rPr lang="en-US" sz="2000" dirty="0"/>
              <a:t> </a:t>
            </a:r>
            <a:r>
              <a:rPr lang="en-US" sz="2000" dirty="0" err="1"/>
              <a:t>упорная</a:t>
            </a:r>
            <a:r>
              <a:rPr lang="en-US" sz="2000" dirty="0"/>
              <a:t> и </a:t>
            </a:r>
            <a:r>
              <a:rPr lang="en-US" sz="2000" dirty="0" err="1"/>
              <a:t>талантливая</a:t>
            </a:r>
            <a:r>
              <a:rPr lang="en-US" sz="2000" dirty="0"/>
              <a:t> </a:t>
            </a:r>
            <a:r>
              <a:rPr lang="en-US" sz="2000" dirty="0" err="1"/>
              <a:t>художница</a:t>
            </a:r>
            <a:r>
              <a:rPr lang="en-US" sz="2000" dirty="0"/>
              <a:t> </a:t>
            </a:r>
            <a:r>
              <a:rPr lang="en-US" sz="2000" dirty="0" err="1"/>
              <a:t>Леса</a:t>
            </a:r>
            <a:r>
              <a:rPr lang="en-US" sz="2000" dirty="0"/>
              <a:t> </a:t>
            </a:r>
            <a:r>
              <a:rPr lang="en-US" sz="2000" dirty="0" err="1"/>
              <a:t>Дружбы</a:t>
            </a:r>
            <a:r>
              <a:rPr lang="en-US" sz="2000" dirty="0"/>
              <a:t>! </a:t>
            </a:r>
            <a:endParaRPr lang="ru-RU" sz="2000" dirty="0"/>
          </a:p>
          <a:p>
            <a:r>
              <a:rPr lang="en-US" sz="2000" dirty="0"/>
              <a:t> </a:t>
            </a:r>
          </a:p>
          <a:p>
            <a:r>
              <a:rPr lang="en-US" sz="2000" dirty="0" err="1"/>
              <a:t>Экземпляры</a:t>
            </a:r>
            <a:endParaRPr lang="en-US" sz="2000" dirty="0"/>
          </a:p>
          <a:p>
            <a:pPr marL="0" indent="0">
              <a:buNone/>
            </a:pPr>
            <a:r>
              <a:rPr lang="en-US" sz="2000" dirty="0"/>
              <a:t>ЦДБ (1), Ф2 (1), Ф3 (1), Ф4 (1), Ф5 (1), Ф6 (1), Ф7 (1), Ф10 (1), Ф11 (1), Ф12 (1), Ф14 (1), Ф15 (1), Ф16 (1), Ф18 (1), Ф20 (1), Ф19 (1), Ф21 (1), Ф22 (1), Ф23 (1), Ф24 (1), ПВ (1), Ф25 (1), Ф26 (1), Ф27 (1), Ф28 (1)</a:t>
            </a:r>
          </a:p>
          <a:p>
            <a:endParaRPr lang="en-US" sz="2000" dirty="0"/>
          </a:p>
        </p:txBody>
      </p:sp>
    </p:spTree>
    <p:extLst>
      <p:ext uri="{BB962C8B-B14F-4D97-AF65-F5344CB8AC3E}">
        <p14:creationId xmlns:p14="http://schemas.microsoft.com/office/powerpoint/2010/main" xmlns="" val="1864937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3C5E74-3DB3-4F3D-923A-C6587755EF40}"/>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dirty="0" err="1"/>
              <a:t>Некрасова</a:t>
            </a:r>
            <a:r>
              <a:rPr lang="en-US" sz="1900" b="1" dirty="0"/>
              <a:t>, М. Е. </a:t>
            </a:r>
            <a:r>
              <a:rPr lang="en-US" sz="1900" dirty="0"/>
              <a:t/>
            </a:r>
            <a:br>
              <a:rPr lang="en-US" sz="1900" dirty="0"/>
            </a:br>
            <a:r>
              <a:rPr lang="en-US" sz="1900" dirty="0"/>
              <a:t>    </a:t>
            </a:r>
            <a:r>
              <a:rPr lang="en-US" sz="1900" dirty="0" err="1"/>
              <a:t>Большая</a:t>
            </a:r>
            <a:r>
              <a:rPr lang="en-US" sz="1900" dirty="0"/>
              <a:t> </a:t>
            </a:r>
            <a:r>
              <a:rPr lang="en-US" sz="1900" dirty="0" err="1"/>
              <a:t>книга</a:t>
            </a:r>
            <a:r>
              <a:rPr lang="en-US" sz="1900" dirty="0"/>
              <a:t> </a:t>
            </a:r>
            <a:r>
              <a:rPr lang="en-US" sz="1900" dirty="0" err="1"/>
              <a:t>ужасов</a:t>
            </a:r>
            <a:r>
              <a:rPr lang="en-US" sz="1900" dirty="0"/>
              <a:t> 79: </a:t>
            </a:r>
            <a:r>
              <a:rPr lang="en-US" sz="1900" dirty="0" err="1"/>
              <a:t>Привычка</a:t>
            </a:r>
            <a:r>
              <a:rPr lang="en-US" sz="1900" dirty="0"/>
              <a:t> </a:t>
            </a:r>
            <a:r>
              <a:rPr lang="en-US" sz="1900" dirty="0" err="1"/>
              <a:t>выживать</a:t>
            </a:r>
            <a:r>
              <a:rPr lang="en-US" sz="1900" dirty="0"/>
              <a:t>; </a:t>
            </a:r>
            <a:r>
              <a:rPr lang="en-US" sz="1900" dirty="0" err="1"/>
              <a:t>Остров</a:t>
            </a:r>
            <a:r>
              <a:rPr lang="en-US" sz="1900" dirty="0"/>
              <a:t> </a:t>
            </a:r>
            <a:r>
              <a:rPr lang="en-US" sz="1900" dirty="0" err="1"/>
              <a:t>требует</a:t>
            </a:r>
            <a:r>
              <a:rPr lang="en-US" sz="1900" dirty="0"/>
              <a:t> </a:t>
            </a:r>
            <a:r>
              <a:rPr lang="en-US" sz="1900" dirty="0" err="1"/>
              <a:t>жертвы</a:t>
            </a:r>
            <a:r>
              <a:rPr lang="en-US" sz="1900" dirty="0"/>
              <a:t> : [</a:t>
            </a:r>
            <a:r>
              <a:rPr lang="en-US" sz="1900" dirty="0" err="1"/>
              <a:t>романы</a:t>
            </a:r>
            <a:r>
              <a:rPr lang="ru-RU" sz="1900" dirty="0"/>
              <a:t> </a:t>
            </a:r>
            <a:r>
              <a:rPr lang="en-US" sz="1900" dirty="0"/>
              <a:t>: 12+] / М. Е. </a:t>
            </a:r>
            <a:r>
              <a:rPr lang="en-US" sz="1900" dirty="0" err="1"/>
              <a:t>Некрасова</a:t>
            </a:r>
            <a:r>
              <a:rPr lang="en-US" sz="1900" dirty="0"/>
              <a:t>. - </a:t>
            </a:r>
            <a:r>
              <a:rPr lang="en-US" sz="1900" dirty="0" err="1"/>
              <a:t>Москва</a:t>
            </a:r>
            <a:r>
              <a:rPr lang="en-US" sz="1900" dirty="0"/>
              <a:t> : Э, 2020. - 448 с. - (</a:t>
            </a:r>
            <a:r>
              <a:rPr lang="en-US" sz="1900" dirty="0" err="1"/>
              <a:t>Большая</a:t>
            </a:r>
            <a:r>
              <a:rPr lang="en-US" sz="1900" dirty="0"/>
              <a:t> </a:t>
            </a:r>
            <a:r>
              <a:rPr lang="en-US" sz="1900" dirty="0" err="1"/>
              <a:t>книга</a:t>
            </a:r>
            <a:r>
              <a:rPr lang="en-US" sz="1900" dirty="0"/>
              <a:t> </a:t>
            </a:r>
            <a:r>
              <a:rPr lang="en-US" sz="1900" dirty="0" err="1"/>
              <a:t>ужасов</a:t>
            </a:r>
            <a:r>
              <a:rPr lang="en-US" sz="1900" dirty="0"/>
              <a:t>). - ISBN 978-5-04-091788-4.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текст, фотография, мужчина, стол&#10;&#10;Автоматически созданное описание">
            <a:extLst>
              <a:ext uri="{FF2B5EF4-FFF2-40B4-BE49-F238E27FC236}">
                <a16:creationId xmlns:a16="http://schemas.microsoft.com/office/drawing/2014/main" xmlns="" id="{0973DBE3-9075-44F0-9F69-829387D071A3}"/>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8213"/>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FC7D7923-FA06-42E2-9AB8-BD879B6E891C}"/>
              </a:ext>
            </a:extLst>
          </p:cNvPr>
          <p:cNvSpPr>
            <a:spLocks noGrp="1"/>
          </p:cNvSpPr>
          <p:nvPr>
            <p:ph sz="half" idx="2"/>
          </p:nvPr>
        </p:nvSpPr>
        <p:spPr>
          <a:xfrm>
            <a:off x="4432301" y="2527300"/>
            <a:ext cx="7645400" cy="3962400"/>
          </a:xfrm>
        </p:spPr>
        <p:txBody>
          <a:bodyPr vert="horz" lIns="91440" tIns="45720" rIns="91440" bIns="45720" rtlCol="0">
            <a:normAutofit/>
          </a:bodyPr>
          <a:lstStyle/>
          <a:p>
            <a:r>
              <a:rPr lang="en-US" sz="1700" dirty="0" err="1"/>
              <a:t>Остров</a:t>
            </a:r>
            <a:r>
              <a:rPr lang="en-US" sz="1700" dirty="0"/>
              <a:t> - </a:t>
            </a:r>
            <a:r>
              <a:rPr lang="en-US" sz="1700" dirty="0" err="1"/>
              <a:t>место</a:t>
            </a:r>
            <a:r>
              <a:rPr lang="en-US" sz="1700" dirty="0"/>
              <a:t>, </a:t>
            </a:r>
            <a:r>
              <a:rPr lang="en-US" sz="1700" dirty="0" err="1"/>
              <a:t>где</a:t>
            </a:r>
            <a:r>
              <a:rPr lang="en-US" sz="1700" dirty="0"/>
              <a:t> </a:t>
            </a:r>
            <a:r>
              <a:rPr lang="en-US" sz="1700" dirty="0" err="1"/>
              <a:t>можно</a:t>
            </a:r>
            <a:r>
              <a:rPr lang="en-US" sz="1700" dirty="0"/>
              <a:t> </a:t>
            </a:r>
            <a:r>
              <a:rPr lang="en-US" sz="1700" dirty="0" err="1"/>
              <a:t>найти</a:t>
            </a:r>
            <a:r>
              <a:rPr lang="en-US" sz="1700" dirty="0"/>
              <a:t> </a:t>
            </a:r>
            <a:r>
              <a:rPr lang="en-US" sz="1700" dirty="0" err="1"/>
              <a:t>спокойствие</a:t>
            </a:r>
            <a:r>
              <a:rPr lang="en-US" sz="1700" dirty="0"/>
              <a:t>. А </a:t>
            </a:r>
            <a:r>
              <a:rPr lang="en-US" sz="1700" dirty="0" err="1"/>
              <a:t>ещё</a:t>
            </a:r>
            <a:r>
              <a:rPr lang="en-US" sz="1700" dirty="0"/>
              <a:t> </a:t>
            </a:r>
            <a:r>
              <a:rPr lang="en-US" sz="1700" dirty="0" err="1"/>
              <a:t>это</a:t>
            </a:r>
            <a:r>
              <a:rPr lang="en-US" sz="1700" dirty="0"/>
              <a:t> </a:t>
            </a:r>
            <a:r>
              <a:rPr lang="en-US" sz="1700" dirty="0" err="1"/>
              <a:t>место</a:t>
            </a:r>
            <a:r>
              <a:rPr lang="en-US" sz="1700" dirty="0"/>
              <a:t>, </a:t>
            </a:r>
            <a:r>
              <a:rPr lang="en-US" sz="1700" dirty="0" err="1"/>
              <a:t>которое</a:t>
            </a:r>
            <a:r>
              <a:rPr lang="en-US" sz="1700" dirty="0"/>
              <a:t> </a:t>
            </a:r>
            <a:r>
              <a:rPr lang="en-US" sz="1700" dirty="0" err="1"/>
              <a:t>нельзя</a:t>
            </a:r>
            <a:r>
              <a:rPr lang="en-US" sz="1700" dirty="0"/>
              <a:t> </a:t>
            </a:r>
            <a:r>
              <a:rPr lang="en-US" sz="1700" dirty="0" err="1"/>
              <a:t>покинуть</a:t>
            </a:r>
            <a:r>
              <a:rPr lang="en-US" sz="1700" dirty="0"/>
              <a:t> </a:t>
            </a:r>
            <a:r>
              <a:rPr lang="en-US" sz="1700" dirty="0" err="1"/>
              <a:t>просто</a:t>
            </a:r>
            <a:r>
              <a:rPr lang="en-US" sz="1700" dirty="0"/>
              <a:t> </a:t>
            </a:r>
            <a:r>
              <a:rPr lang="en-US" sz="1700" dirty="0" err="1"/>
              <a:t>так</a:t>
            </a:r>
            <a:r>
              <a:rPr lang="en-US" sz="1700" dirty="0"/>
              <a:t>, </a:t>
            </a:r>
            <a:r>
              <a:rPr lang="en-US" sz="1700" dirty="0" err="1"/>
              <a:t>по</a:t>
            </a:r>
            <a:r>
              <a:rPr lang="en-US" sz="1700" dirty="0"/>
              <a:t> </a:t>
            </a:r>
            <a:r>
              <a:rPr lang="en-US" sz="1700" dirty="0" err="1"/>
              <a:t>первому</a:t>
            </a:r>
            <a:r>
              <a:rPr lang="en-US" sz="1700" dirty="0"/>
              <a:t> </a:t>
            </a:r>
            <a:r>
              <a:rPr lang="en-US" sz="1700" dirty="0" err="1"/>
              <a:t>желанию</a:t>
            </a:r>
            <a:r>
              <a:rPr lang="en-US" sz="1700" dirty="0"/>
              <a:t>. </a:t>
            </a:r>
            <a:r>
              <a:rPr lang="en-US" sz="1700" dirty="0" err="1"/>
              <a:t>Остров</a:t>
            </a:r>
            <a:r>
              <a:rPr lang="en-US" sz="1700" dirty="0"/>
              <a:t> - </a:t>
            </a:r>
            <a:r>
              <a:rPr lang="en-US" sz="1700" dirty="0" err="1"/>
              <a:t>это</a:t>
            </a:r>
            <a:r>
              <a:rPr lang="en-US" sz="1700" dirty="0"/>
              <a:t> </a:t>
            </a:r>
            <a:r>
              <a:rPr lang="en-US" sz="1700" dirty="0" err="1"/>
              <a:t>тюрьма</a:t>
            </a:r>
            <a:r>
              <a:rPr lang="en-US" sz="1700" dirty="0"/>
              <a:t>. </a:t>
            </a:r>
            <a:r>
              <a:rPr lang="en-US" sz="1700" dirty="0" err="1"/>
              <a:t>Но</a:t>
            </a:r>
            <a:r>
              <a:rPr lang="en-US" sz="1700" dirty="0"/>
              <a:t> </a:t>
            </a:r>
            <a:r>
              <a:rPr lang="en-US" sz="1700" dirty="0" err="1"/>
              <a:t>что</a:t>
            </a:r>
            <a:r>
              <a:rPr lang="en-US" sz="1700" dirty="0"/>
              <a:t>, </a:t>
            </a:r>
            <a:r>
              <a:rPr lang="en-US" sz="1700" dirty="0" err="1"/>
              <a:t>если</a:t>
            </a:r>
            <a:r>
              <a:rPr lang="en-US" sz="1700" dirty="0"/>
              <a:t> </a:t>
            </a:r>
            <a:r>
              <a:rPr lang="en-US" sz="1700" dirty="0" err="1"/>
              <a:t>она</a:t>
            </a:r>
            <a:r>
              <a:rPr lang="en-US" sz="1700" dirty="0"/>
              <a:t> к </a:t>
            </a:r>
            <a:r>
              <a:rPr lang="en-US" sz="1700" dirty="0" err="1"/>
              <a:t>тому</a:t>
            </a:r>
            <a:r>
              <a:rPr lang="en-US" sz="1700" dirty="0"/>
              <a:t> </a:t>
            </a:r>
            <a:r>
              <a:rPr lang="en-US" sz="1700" dirty="0" err="1"/>
              <a:t>же</a:t>
            </a:r>
            <a:r>
              <a:rPr lang="en-US" sz="1700" dirty="0"/>
              <a:t> </a:t>
            </a:r>
            <a:r>
              <a:rPr lang="en-US" sz="1700" dirty="0" err="1"/>
              <a:t>населена</a:t>
            </a:r>
            <a:r>
              <a:rPr lang="en-US" sz="1700" dirty="0"/>
              <a:t> </a:t>
            </a:r>
            <a:r>
              <a:rPr lang="en-US" sz="1700" dirty="0" err="1"/>
              <a:t>монстрами</a:t>
            </a:r>
            <a:r>
              <a:rPr lang="en-US" sz="1700" dirty="0"/>
              <a:t>? </a:t>
            </a:r>
            <a:r>
              <a:rPr lang="en-US" sz="1700" dirty="0" err="1"/>
              <a:t>Чудовищами</a:t>
            </a:r>
            <a:r>
              <a:rPr lang="en-US" sz="1700" dirty="0"/>
              <a:t>, </a:t>
            </a:r>
            <a:r>
              <a:rPr lang="en-US" sz="1700" dirty="0" err="1"/>
              <a:t>которые</a:t>
            </a:r>
            <a:r>
              <a:rPr lang="en-US" sz="1700" dirty="0"/>
              <a:t> </a:t>
            </a:r>
            <a:r>
              <a:rPr lang="en-US" sz="1700" dirty="0" err="1"/>
              <a:t>только</a:t>
            </a:r>
            <a:r>
              <a:rPr lang="en-US" sz="1700" dirty="0"/>
              <a:t> и </a:t>
            </a:r>
            <a:r>
              <a:rPr lang="en-US" sz="1700" dirty="0" err="1"/>
              <a:t>ждали</a:t>
            </a:r>
            <a:r>
              <a:rPr lang="en-US" sz="1700" dirty="0"/>
              <a:t> </a:t>
            </a:r>
            <a:r>
              <a:rPr lang="en-US" sz="1700" dirty="0" err="1"/>
              <a:t>жертву</a:t>
            </a:r>
            <a:r>
              <a:rPr lang="en-US" sz="1700" dirty="0"/>
              <a:t>, </a:t>
            </a:r>
            <a:r>
              <a:rPr lang="en-US" sz="1700" dirty="0" err="1"/>
              <a:t>которая</a:t>
            </a:r>
            <a:r>
              <a:rPr lang="en-US" sz="1700" dirty="0"/>
              <a:t> </a:t>
            </a:r>
            <a:r>
              <a:rPr lang="en-US" sz="1700" dirty="0" err="1"/>
              <a:t>однажды</a:t>
            </a:r>
            <a:r>
              <a:rPr lang="en-US" sz="1700" dirty="0"/>
              <a:t> </a:t>
            </a:r>
            <a:r>
              <a:rPr lang="en-US" sz="1700" dirty="0" err="1"/>
              <a:t>наконец</a:t>
            </a:r>
            <a:r>
              <a:rPr lang="en-US" sz="1700" dirty="0"/>
              <a:t> </a:t>
            </a:r>
            <a:r>
              <a:rPr lang="en-US" sz="1700" dirty="0" err="1"/>
              <a:t>приплывет</a:t>
            </a:r>
            <a:r>
              <a:rPr lang="en-US" sz="1700" dirty="0"/>
              <a:t> к </a:t>
            </a:r>
            <a:r>
              <a:rPr lang="en-US" sz="1700" dirty="0" err="1"/>
              <a:t>ним</a:t>
            </a:r>
            <a:r>
              <a:rPr lang="en-US" sz="1700" dirty="0"/>
              <a:t> и </a:t>
            </a:r>
            <a:r>
              <a:rPr lang="en-US" sz="1700" dirty="0" err="1"/>
              <a:t>больше</a:t>
            </a:r>
            <a:r>
              <a:rPr lang="en-US" sz="1700" dirty="0"/>
              <a:t> </a:t>
            </a:r>
            <a:r>
              <a:rPr lang="en-US" sz="1700" dirty="0" err="1"/>
              <a:t>никогда</a:t>
            </a:r>
            <a:r>
              <a:rPr lang="en-US" sz="1700" dirty="0"/>
              <a:t> </a:t>
            </a:r>
            <a:r>
              <a:rPr lang="en-US" sz="1700" dirty="0" err="1"/>
              <a:t>не</a:t>
            </a:r>
            <a:r>
              <a:rPr lang="en-US" sz="1700" dirty="0"/>
              <a:t> </a:t>
            </a:r>
            <a:r>
              <a:rPr lang="en-US" sz="1700" dirty="0" err="1"/>
              <a:t>сможет</a:t>
            </a:r>
            <a:r>
              <a:rPr lang="en-US" sz="1700" dirty="0"/>
              <a:t> </a:t>
            </a:r>
            <a:r>
              <a:rPr lang="en-US" sz="1700" dirty="0" err="1"/>
              <a:t>выбраться</a:t>
            </a:r>
            <a:r>
              <a:rPr lang="en-US" sz="1700" dirty="0"/>
              <a:t> </a:t>
            </a:r>
            <a:r>
              <a:rPr lang="en-US" sz="1700" dirty="0" err="1"/>
              <a:t>отсюда</a:t>
            </a:r>
            <a:r>
              <a:rPr lang="en-US" sz="1700" dirty="0"/>
              <a:t>? </a:t>
            </a:r>
            <a:r>
              <a:rPr lang="en-US" sz="1700" dirty="0" err="1"/>
              <a:t>Герои</a:t>
            </a:r>
            <a:r>
              <a:rPr lang="en-US" sz="1700" dirty="0"/>
              <a:t> </a:t>
            </a:r>
            <a:r>
              <a:rPr lang="en-US" sz="1700" dirty="0" err="1"/>
              <a:t>этих</a:t>
            </a:r>
            <a:r>
              <a:rPr lang="en-US" sz="1700" dirty="0"/>
              <a:t> </a:t>
            </a:r>
            <a:r>
              <a:rPr lang="en-US" sz="1700" dirty="0" err="1"/>
              <a:t>историй</a:t>
            </a:r>
            <a:r>
              <a:rPr lang="en-US" sz="1700" dirty="0"/>
              <a:t> </a:t>
            </a:r>
            <a:r>
              <a:rPr lang="en-US" sz="1700" dirty="0" err="1"/>
              <a:t>имеют</a:t>
            </a:r>
            <a:r>
              <a:rPr lang="en-US" sz="1700" dirty="0"/>
              <a:t> </a:t>
            </a:r>
            <a:r>
              <a:rPr lang="en-US" sz="1700" dirty="0" err="1"/>
              <a:t>дело</a:t>
            </a:r>
            <a:r>
              <a:rPr lang="en-US" sz="1700" dirty="0"/>
              <a:t> </a:t>
            </a:r>
            <a:r>
              <a:rPr lang="en-US" sz="1700" dirty="0" err="1"/>
              <a:t>не</a:t>
            </a:r>
            <a:r>
              <a:rPr lang="en-US" sz="1700" dirty="0"/>
              <a:t> </a:t>
            </a:r>
            <a:r>
              <a:rPr lang="en-US" sz="1700" dirty="0" err="1"/>
              <a:t>только</a:t>
            </a:r>
            <a:r>
              <a:rPr lang="en-US" sz="1700" dirty="0"/>
              <a:t> </a:t>
            </a:r>
            <a:r>
              <a:rPr lang="en-US" sz="1700" dirty="0" err="1"/>
              <a:t>со</a:t>
            </a:r>
            <a:r>
              <a:rPr lang="en-US" sz="1700" dirty="0"/>
              <a:t> </a:t>
            </a:r>
            <a:r>
              <a:rPr lang="en-US" sz="1700" dirty="0" err="1"/>
              <a:t>злом</a:t>
            </a:r>
            <a:r>
              <a:rPr lang="en-US" sz="1700" dirty="0"/>
              <a:t>, </a:t>
            </a:r>
            <a:r>
              <a:rPr lang="en-US" sz="1700" dirty="0" err="1"/>
              <a:t>им</a:t>
            </a:r>
            <a:r>
              <a:rPr lang="en-US" sz="1700" dirty="0"/>
              <a:t> </a:t>
            </a:r>
            <a:r>
              <a:rPr lang="en-US" sz="1700" dirty="0" err="1"/>
              <a:t>придется</a:t>
            </a:r>
            <a:r>
              <a:rPr lang="en-US" sz="1700" dirty="0"/>
              <a:t> </a:t>
            </a:r>
            <a:r>
              <a:rPr lang="en-US" sz="1700" dirty="0" err="1"/>
              <a:t>сражаться</a:t>
            </a:r>
            <a:r>
              <a:rPr lang="en-US" sz="1700" dirty="0"/>
              <a:t> с </a:t>
            </a:r>
            <a:r>
              <a:rPr lang="en-US" sz="1700" dirty="0" err="1"/>
              <a:t>собственными</a:t>
            </a:r>
            <a:r>
              <a:rPr lang="en-US" sz="1700" dirty="0"/>
              <a:t> </a:t>
            </a:r>
            <a:r>
              <a:rPr lang="en-US" sz="1700" dirty="0" err="1"/>
              <a:t>страхами</a:t>
            </a:r>
            <a:r>
              <a:rPr lang="en-US" sz="1700" dirty="0"/>
              <a:t>. А </a:t>
            </a:r>
            <a:r>
              <a:rPr lang="en-US" sz="1700" dirty="0" err="1"/>
              <a:t>от</a:t>
            </a:r>
            <a:r>
              <a:rPr lang="en-US" sz="1700" dirty="0"/>
              <a:t> </a:t>
            </a:r>
            <a:r>
              <a:rPr lang="en-US" sz="1700" dirty="0" err="1"/>
              <a:t>них</a:t>
            </a:r>
            <a:r>
              <a:rPr lang="en-US" sz="1700" dirty="0"/>
              <a:t>, </a:t>
            </a:r>
            <a:r>
              <a:rPr lang="en-US" sz="1700" dirty="0" err="1"/>
              <a:t>так</a:t>
            </a:r>
            <a:r>
              <a:rPr lang="en-US" sz="1700" dirty="0"/>
              <a:t> </a:t>
            </a:r>
            <a:r>
              <a:rPr lang="en-US" sz="1700" dirty="0" err="1"/>
              <a:t>же</a:t>
            </a:r>
            <a:r>
              <a:rPr lang="en-US" sz="1700" dirty="0"/>
              <a:t> </a:t>
            </a:r>
            <a:r>
              <a:rPr lang="en-US" sz="1700" dirty="0" err="1"/>
              <a:t>как</a:t>
            </a:r>
            <a:r>
              <a:rPr lang="en-US" sz="1700" dirty="0"/>
              <a:t> и с </a:t>
            </a:r>
            <a:r>
              <a:rPr lang="en-US" sz="1700" dirty="0" err="1"/>
              <a:t>островов</a:t>
            </a:r>
            <a:r>
              <a:rPr lang="en-US" sz="1700" dirty="0"/>
              <a:t>, </a:t>
            </a:r>
            <a:r>
              <a:rPr lang="en-US" sz="1700" dirty="0" err="1"/>
              <a:t>на</a:t>
            </a:r>
            <a:r>
              <a:rPr lang="en-US" sz="1700" dirty="0"/>
              <a:t> </a:t>
            </a:r>
            <a:r>
              <a:rPr lang="en-US" sz="1700" dirty="0" err="1"/>
              <a:t>которых</a:t>
            </a:r>
            <a:r>
              <a:rPr lang="en-US" sz="1700" dirty="0"/>
              <a:t> </a:t>
            </a:r>
            <a:r>
              <a:rPr lang="en-US" sz="1700" dirty="0" err="1"/>
              <a:t>они</a:t>
            </a:r>
            <a:r>
              <a:rPr lang="en-US" sz="1700" dirty="0"/>
              <a:t> </a:t>
            </a:r>
            <a:r>
              <a:rPr lang="en-US" sz="1700" dirty="0" err="1"/>
              <a:t>оказались</a:t>
            </a:r>
            <a:r>
              <a:rPr lang="en-US" sz="1700" dirty="0"/>
              <a:t>, </a:t>
            </a:r>
            <a:r>
              <a:rPr lang="en-US" sz="1700" dirty="0" err="1"/>
              <a:t>никуда</a:t>
            </a:r>
            <a:r>
              <a:rPr lang="en-US" sz="1700" dirty="0"/>
              <a:t> </a:t>
            </a:r>
            <a:r>
              <a:rPr lang="en-US" sz="1700" dirty="0" err="1"/>
              <a:t>не</a:t>
            </a:r>
            <a:r>
              <a:rPr lang="en-US" sz="1700" dirty="0"/>
              <a:t> </a:t>
            </a:r>
            <a:r>
              <a:rPr lang="en-US" sz="1700" dirty="0" err="1"/>
              <a:t>убежать</a:t>
            </a:r>
            <a:r>
              <a:rPr lang="en-US" sz="1700" dirty="0"/>
              <a:t>…  В </a:t>
            </a:r>
            <a:r>
              <a:rPr lang="en-US" sz="1700" dirty="0" err="1"/>
              <a:t>книгу</a:t>
            </a:r>
            <a:r>
              <a:rPr lang="en-US" sz="1700" dirty="0"/>
              <a:t> </a:t>
            </a:r>
            <a:r>
              <a:rPr lang="en-US" sz="1700" dirty="0" err="1"/>
              <a:t>вошли</a:t>
            </a:r>
            <a:r>
              <a:rPr lang="en-US" sz="1700" dirty="0"/>
              <a:t> </a:t>
            </a:r>
            <a:r>
              <a:rPr lang="en-US" sz="1700" dirty="0" err="1"/>
              <a:t>повести</a:t>
            </a:r>
            <a:r>
              <a:rPr lang="en-US" sz="1700" dirty="0"/>
              <a:t> </a:t>
            </a:r>
            <a:r>
              <a:rPr lang="en-US" sz="1700" dirty="0" err="1"/>
              <a:t>Марии</a:t>
            </a:r>
            <a:r>
              <a:rPr lang="en-US" sz="1700" dirty="0"/>
              <a:t> </a:t>
            </a:r>
            <a:r>
              <a:rPr lang="en-US" sz="1700" dirty="0" err="1"/>
              <a:t>Некрасовой</a:t>
            </a:r>
            <a:r>
              <a:rPr lang="en-US" sz="1700" dirty="0"/>
              <a:t> "</a:t>
            </a:r>
            <a:r>
              <a:rPr lang="en-US" sz="1700" dirty="0" err="1"/>
              <a:t>Привычка</a:t>
            </a:r>
            <a:r>
              <a:rPr lang="en-US" sz="1700" dirty="0"/>
              <a:t> </a:t>
            </a:r>
            <a:r>
              <a:rPr lang="en-US" sz="1700" dirty="0" err="1"/>
              <a:t>выживать</a:t>
            </a:r>
            <a:r>
              <a:rPr lang="en-US" sz="1700" dirty="0"/>
              <a:t>" и "</a:t>
            </a:r>
            <a:r>
              <a:rPr lang="en-US" sz="1700" dirty="0" err="1"/>
              <a:t>Остров</a:t>
            </a:r>
            <a:r>
              <a:rPr lang="en-US" sz="1700" dirty="0"/>
              <a:t> </a:t>
            </a:r>
            <a:r>
              <a:rPr lang="en-US" sz="1700" dirty="0" err="1"/>
              <a:t>требует</a:t>
            </a:r>
            <a:r>
              <a:rPr lang="en-US" sz="1700" dirty="0"/>
              <a:t> </a:t>
            </a:r>
            <a:r>
              <a:rPr lang="en-US" sz="1700" dirty="0" err="1"/>
              <a:t>жертвы</a:t>
            </a:r>
            <a:r>
              <a:rPr lang="en-US" sz="1700" dirty="0"/>
              <a:t>". </a:t>
            </a:r>
            <a:r>
              <a:rPr lang="en-US" sz="1700" dirty="0" err="1"/>
              <a:t>Оба</a:t>
            </a:r>
            <a:r>
              <a:rPr lang="en-US" sz="1700" dirty="0"/>
              <a:t> </a:t>
            </a:r>
            <a:r>
              <a:rPr lang="en-US" sz="1700" dirty="0" err="1"/>
              <a:t>произведения</a:t>
            </a:r>
            <a:r>
              <a:rPr lang="en-US" sz="1700" dirty="0"/>
              <a:t> </a:t>
            </a:r>
            <a:r>
              <a:rPr lang="en-US" sz="1700" dirty="0" err="1"/>
              <a:t>печатаются</a:t>
            </a:r>
            <a:r>
              <a:rPr lang="en-US" sz="1700" dirty="0"/>
              <a:t> </a:t>
            </a:r>
            <a:r>
              <a:rPr lang="en-US" sz="1700" dirty="0" err="1"/>
              <a:t>впервые</a:t>
            </a:r>
            <a:r>
              <a:rPr lang="en-US" sz="1700" dirty="0"/>
              <a:t>. </a:t>
            </a:r>
            <a:endParaRPr lang="ru-RU" sz="1700" dirty="0"/>
          </a:p>
          <a:p>
            <a:pPr marL="0" indent="0">
              <a:buNone/>
            </a:pPr>
            <a:endParaRPr lang="en-US" sz="1700" dirty="0"/>
          </a:p>
          <a:p>
            <a:r>
              <a:rPr lang="en-US" sz="1700" dirty="0" err="1"/>
              <a:t>Экземпляры</a:t>
            </a:r>
            <a:endParaRPr lang="en-US" sz="1700" dirty="0"/>
          </a:p>
          <a:p>
            <a:pPr marL="0" indent="0">
              <a:buNone/>
            </a:pPr>
            <a:r>
              <a:rPr lang="en-US" sz="1700" dirty="0"/>
              <a:t>ЦДБ (1), Ф2 (1), Ф3 (1), Ф5 (1), Ф6 (1), Ф7 (1), Ф10 (1), Ф11 (1), Ф12 (1), Ф13 (1), Ф14 (1), Ф16 (1), Ф18 (1), Ф19 (1), Ф20 (1), Ф21 (1), Ф22 (1), Ф23 (1), Ф24 (1), ПВ (1), Ф25 (1), Ф26 (1), Ф27 (1), Ф28 (1), Ф30 (1)</a:t>
            </a:r>
          </a:p>
          <a:p>
            <a:endParaRPr lang="en-US" sz="1700" dirty="0"/>
          </a:p>
        </p:txBody>
      </p:sp>
    </p:spTree>
    <p:extLst>
      <p:ext uri="{BB962C8B-B14F-4D97-AF65-F5344CB8AC3E}">
        <p14:creationId xmlns:p14="http://schemas.microsoft.com/office/powerpoint/2010/main" xmlns="" val="2727145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BAEC23F-24E6-4A90-BE8C-5BC851AD0507}"/>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dirty="0" err="1"/>
              <a:t>Нильсон</a:t>
            </a:r>
            <a:r>
              <a:rPr lang="en-US" sz="1900" b="1" dirty="0"/>
              <a:t>, Ф. </a:t>
            </a:r>
            <a:r>
              <a:rPr lang="en-US" sz="1900" dirty="0"/>
              <a:t/>
            </a:r>
            <a:br>
              <a:rPr lang="en-US" sz="1900" dirty="0"/>
            </a:br>
            <a:r>
              <a:rPr lang="en-US" sz="1900" dirty="0"/>
              <a:t>    </a:t>
            </a:r>
            <a:r>
              <a:rPr lang="en-US" sz="1900" dirty="0" err="1"/>
              <a:t>Пираты</a:t>
            </a:r>
            <a:r>
              <a:rPr lang="en-US" sz="1900" dirty="0"/>
              <a:t> </a:t>
            </a:r>
            <a:r>
              <a:rPr lang="en-US" sz="1900" dirty="0" err="1"/>
              <a:t>Ледового</a:t>
            </a:r>
            <a:r>
              <a:rPr lang="en-US" sz="1900" dirty="0"/>
              <a:t> </a:t>
            </a:r>
            <a:r>
              <a:rPr lang="en-US" sz="1900" dirty="0" err="1"/>
              <a:t>моря</a:t>
            </a:r>
            <a:r>
              <a:rPr lang="en-US" sz="1900" dirty="0"/>
              <a:t> : [</a:t>
            </a:r>
            <a:r>
              <a:rPr lang="en-US" sz="1900" dirty="0" err="1"/>
              <a:t>роман</a:t>
            </a:r>
            <a:r>
              <a:rPr lang="ru-RU" sz="1900" dirty="0"/>
              <a:t> </a:t>
            </a:r>
            <a:r>
              <a:rPr lang="en-US" sz="1900" dirty="0"/>
              <a:t>: 12+] / Ф. </a:t>
            </a:r>
            <a:r>
              <a:rPr lang="en-US" sz="1900" dirty="0" err="1"/>
              <a:t>Нильсон</a:t>
            </a:r>
            <a:r>
              <a:rPr lang="en-US" sz="1900" dirty="0"/>
              <a:t> ; </a:t>
            </a:r>
            <a:r>
              <a:rPr lang="en-US" sz="1900" dirty="0" err="1"/>
              <a:t>пер.со</a:t>
            </a:r>
            <a:r>
              <a:rPr lang="en-US" sz="1900" dirty="0"/>
              <a:t> </a:t>
            </a:r>
            <a:r>
              <a:rPr lang="en-US" sz="1900" dirty="0" err="1"/>
              <a:t>швед</a:t>
            </a:r>
            <a:r>
              <a:rPr lang="en-US" sz="1900" dirty="0"/>
              <a:t>. О. </a:t>
            </a:r>
            <a:r>
              <a:rPr lang="en-US" sz="1900" dirty="0" err="1"/>
              <a:t>Мязотс</a:t>
            </a:r>
            <a:r>
              <a:rPr lang="en-US" sz="1900" dirty="0"/>
              <a:t> ; </a:t>
            </a:r>
            <a:r>
              <a:rPr lang="en-US" sz="1900" dirty="0" err="1"/>
              <a:t>худож</a:t>
            </a:r>
            <a:r>
              <a:rPr lang="en-US" sz="1900" dirty="0"/>
              <a:t>. А. </a:t>
            </a:r>
            <a:r>
              <a:rPr lang="en-US" sz="1900" dirty="0" err="1"/>
              <a:t>Балатенышева</a:t>
            </a:r>
            <a:r>
              <a:rPr lang="en-US" sz="1900" dirty="0"/>
              <a:t>. - </a:t>
            </a:r>
            <a:r>
              <a:rPr lang="en-US" sz="1900" dirty="0" err="1"/>
              <a:t>Москва</a:t>
            </a:r>
            <a:r>
              <a:rPr lang="en-US" sz="1900" dirty="0"/>
              <a:t> : </a:t>
            </a:r>
            <a:r>
              <a:rPr lang="en-US" sz="1900" dirty="0" err="1"/>
              <a:t>Манн</a:t>
            </a:r>
            <a:r>
              <a:rPr lang="en-US" sz="1900" dirty="0"/>
              <a:t>, </a:t>
            </a:r>
            <a:r>
              <a:rPr lang="en-US" sz="1900" dirty="0" err="1"/>
              <a:t>Иванов</a:t>
            </a:r>
            <a:r>
              <a:rPr lang="en-US" sz="1900" dirty="0"/>
              <a:t> и </a:t>
            </a:r>
            <a:r>
              <a:rPr lang="en-US" sz="1900" dirty="0" err="1"/>
              <a:t>Фербер</a:t>
            </a:r>
            <a:r>
              <a:rPr lang="en-US" sz="1900" dirty="0"/>
              <a:t>, 2018. - 448 с. - ISBN 978-5-00117-205-5.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карта&#10;&#10;Автоматически созданное описание">
            <a:extLst>
              <a:ext uri="{FF2B5EF4-FFF2-40B4-BE49-F238E27FC236}">
                <a16:creationId xmlns:a16="http://schemas.microsoft.com/office/drawing/2014/main" xmlns="" id="{CC983CD1-D41F-4C63-A41C-D0D574DB6C63}"/>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4090" r="6579"/>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9D3E6459-12ED-434C-9358-FE2CB2129752}"/>
              </a:ext>
            </a:extLst>
          </p:cNvPr>
          <p:cNvSpPr>
            <a:spLocks noGrp="1"/>
          </p:cNvSpPr>
          <p:nvPr>
            <p:ph sz="half" idx="2"/>
          </p:nvPr>
        </p:nvSpPr>
        <p:spPr>
          <a:xfrm>
            <a:off x="4196497" y="2409830"/>
            <a:ext cx="7563703" cy="4156070"/>
          </a:xfrm>
        </p:spPr>
        <p:txBody>
          <a:bodyPr vert="horz" lIns="91440" tIns="45720" rIns="91440" bIns="45720" rtlCol="0">
            <a:normAutofit fontScale="70000" lnSpcReduction="20000"/>
          </a:bodyPr>
          <a:lstStyle/>
          <a:p>
            <a:r>
              <a:rPr lang="en-US" sz="2600" dirty="0" err="1"/>
              <a:t>Сири</a:t>
            </a:r>
            <a:r>
              <a:rPr lang="en-US" sz="2600" dirty="0"/>
              <a:t> </a:t>
            </a:r>
            <a:r>
              <a:rPr lang="en-US" sz="2600" dirty="0" err="1"/>
              <a:t>всего</a:t>
            </a:r>
            <a:r>
              <a:rPr lang="en-US" sz="2600" dirty="0"/>
              <a:t> 10 </a:t>
            </a:r>
            <a:r>
              <a:rPr lang="en-US" sz="2600" dirty="0" err="1"/>
              <a:t>лет</a:t>
            </a:r>
            <a:r>
              <a:rPr lang="en-US" sz="2600" dirty="0"/>
              <a:t>, </a:t>
            </a:r>
            <a:r>
              <a:rPr lang="en-US" sz="2600" dirty="0" err="1"/>
              <a:t>она</a:t>
            </a:r>
            <a:r>
              <a:rPr lang="en-US" sz="2600" dirty="0"/>
              <a:t> </a:t>
            </a:r>
            <a:r>
              <a:rPr lang="en-US" sz="2600" dirty="0" err="1"/>
              <a:t>живет</a:t>
            </a:r>
            <a:r>
              <a:rPr lang="en-US" sz="2600" dirty="0"/>
              <a:t> с </a:t>
            </a:r>
            <a:r>
              <a:rPr lang="en-US" sz="2600" dirty="0" err="1"/>
              <a:t>папой</a:t>
            </a:r>
            <a:r>
              <a:rPr lang="en-US" sz="2600" dirty="0"/>
              <a:t> и </a:t>
            </a:r>
            <a:r>
              <a:rPr lang="en-US" sz="2600" dirty="0" err="1"/>
              <a:t>младшей</a:t>
            </a:r>
            <a:r>
              <a:rPr lang="en-US" sz="2600" dirty="0"/>
              <a:t> </a:t>
            </a:r>
            <a:r>
              <a:rPr lang="en-US" sz="2600" dirty="0" err="1"/>
              <a:t>сестренкой</a:t>
            </a:r>
            <a:r>
              <a:rPr lang="en-US" sz="2600" dirty="0"/>
              <a:t> </a:t>
            </a:r>
            <a:r>
              <a:rPr lang="en-US" sz="2600" dirty="0" err="1"/>
              <a:t>Мики</a:t>
            </a:r>
            <a:r>
              <a:rPr lang="en-US" sz="2600" dirty="0"/>
              <a:t> </a:t>
            </a:r>
            <a:r>
              <a:rPr lang="en-US" sz="2600" dirty="0" err="1"/>
              <a:t>на</a:t>
            </a:r>
            <a:r>
              <a:rPr lang="en-US" sz="2600" dirty="0"/>
              <a:t> </a:t>
            </a:r>
            <a:r>
              <a:rPr lang="en-US" sz="2600" dirty="0" err="1"/>
              <a:t>острове</a:t>
            </a:r>
            <a:r>
              <a:rPr lang="en-US" sz="2600" dirty="0"/>
              <a:t> </a:t>
            </a:r>
            <a:r>
              <a:rPr lang="en-US" sz="2600" dirty="0" err="1"/>
              <a:t>Синий</a:t>
            </a:r>
            <a:r>
              <a:rPr lang="en-US" sz="2600" dirty="0"/>
              <a:t> </a:t>
            </a:r>
            <a:r>
              <a:rPr lang="en-US" sz="2600" dirty="0" err="1"/>
              <a:t>глаз</a:t>
            </a:r>
            <a:r>
              <a:rPr lang="en-US" sz="2600" dirty="0"/>
              <a:t>, </a:t>
            </a:r>
            <a:r>
              <a:rPr lang="en-US" sz="2600" dirty="0" err="1"/>
              <a:t>затерянном</a:t>
            </a:r>
            <a:r>
              <a:rPr lang="en-US" sz="2600" dirty="0"/>
              <a:t> </a:t>
            </a:r>
            <a:r>
              <a:rPr lang="en-US" sz="2600" dirty="0" err="1"/>
              <a:t>среди</a:t>
            </a:r>
            <a:r>
              <a:rPr lang="en-US" sz="2600" dirty="0"/>
              <a:t> </a:t>
            </a:r>
            <a:r>
              <a:rPr lang="en-US" sz="2600" dirty="0" err="1"/>
              <a:t>других</a:t>
            </a:r>
            <a:r>
              <a:rPr lang="en-US" sz="2600" dirty="0"/>
              <a:t> </a:t>
            </a:r>
            <a:r>
              <a:rPr lang="en-US" sz="2600" dirty="0" err="1"/>
              <a:t>таких</a:t>
            </a:r>
            <a:r>
              <a:rPr lang="en-US" sz="2600" dirty="0"/>
              <a:t> </a:t>
            </a:r>
            <a:r>
              <a:rPr lang="en-US" sz="2600" dirty="0" err="1"/>
              <a:t>же</a:t>
            </a:r>
            <a:r>
              <a:rPr lang="en-US" sz="2600" dirty="0"/>
              <a:t> </a:t>
            </a:r>
            <a:r>
              <a:rPr lang="en-US" sz="2600" dirty="0" err="1"/>
              <a:t>островков</a:t>
            </a:r>
            <a:r>
              <a:rPr lang="en-US" sz="2600" dirty="0"/>
              <a:t> в </a:t>
            </a:r>
            <a:r>
              <a:rPr lang="en-US" sz="2600" dirty="0" err="1"/>
              <a:t>Ледовом</a:t>
            </a:r>
            <a:r>
              <a:rPr lang="en-US" sz="2600" dirty="0"/>
              <a:t> </a:t>
            </a:r>
            <a:r>
              <a:rPr lang="en-US" sz="2600" dirty="0" err="1"/>
              <a:t>море</a:t>
            </a:r>
            <a:r>
              <a:rPr lang="en-US" sz="2600" dirty="0"/>
              <a:t>. </a:t>
            </a:r>
            <a:r>
              <a:rPr lang="en-US" sz="2600" dirty="0" err="1"/>
              <a:t>Мир</a:t>
            </a:r>
            <a:r>
              <a:rPr lang="en-US" sz="2600" dirty="0"/>
              <a:t> </a:t>
            </a:r>
            <a:r>
              <a:rPr lang="en-US" sz="2600" dirty="0" err="1"/>
              <a:t>Сири</a:t>
            </a:r>
            <a:r>
              <a:rPr lang="en-US" sz="2600" dirty="0"/>
              <a:t> </a:t>
            </a:r>
            <a:r>
              <a:rPr lang="en-US" sz="2600" dirty="0" err="1"/>
              <a:t>населен</a:t>
            </a:r>
            <a:r>
              <a:rPr lang="en-US" sz="2600" dirty="0"/>
              <a:t> </a:t>
            </a:r>
            <a:r>
              <a:rPr lang="en-US" sz="2600" dirty="0" err="1"/>
              <a:t>фантастическими</a:t>
            </a:r>
            <a:r>
              <a:rPr lang="en-US" sz="2600" dirty="0"/>
              <a:t> </a:t>
            </a:r>
            <a:r>
              <a:rPr lang="en-US" sz="2600" dirty="0" err="1"/>
              <a:t>существами</a:t>
            </a:r>
            <a:r>
              <a:rPr lang="en-US" sz="2600" dirty="0"/>
              <a:t> и </a:t>
            </a:r>
            <a:r>
              <a:rPr lang="en-US" sz="2600" dirty="0" err="1"/>
              <a:t>необычными</a:t>
            </a:r>
            <a:r>
              <a:rPr lang="en-US" sz="2600" dirty="0"/>
              <a:t> </a:t>
            </a:r>
            <a:r>
              <a:rPr lang="en-US" sz="2600" dirty="0" err="1"/>
              <a:t>животными</a:t>
            </a:r>
            <a:r>
              <a:rPr lang="en-US" sz="2600" dirty="0"/>
              <a:t>. </a:t>
            </a:r>
            <a:r>
              <a:rPr lang="en-US" sz="2600" dirty="0" err="1"/>
              <a:t>Но</a:t>
            </a:r>
            <a:r>
              <a:rPr lang="en-US" sz="2600" dirty="0"/>
              <a:t> </a:t>
            </a:r>
            <a:r>
              <a:rPr lang="en-US" sz="2600" dirty="0" err="1"/>
              <a:t>каждый</a:t>
            </a:r>
            <a:r>
              <a:rPr lang="en-US" sz="2600" dirty="0"/>
              <a:t> </a:t>
            </a:r>
            <a:r>
              <a:rPr lang="en-US" sz="2600" dirty="0" err="1"/>
              <a:t>ребенок</a:t>
            </a:r>
            <a:r>
              <a:rPr lang="en-US" sz="2600" dirty="0"/>
              <a:t> в </a:t>
            </a:r>
            <a:r>
              <a:rPr lang="en-US" sz="2600" dirty="0" err="1"/>
              <a:t>тех</a:t>
            </a:r>
            <a:r>
              <a:rPr lang="en-US" sz="2600" dirty="0"/>
              <a:t> </a:t>
            </a:r>
            <a:r>
              <a:rPr lang="en-US" sz="2600" dirty="0" err="1"/>
              <a:t>местах</a:t>
            </a:r>
            <a:r>
              <a:rPr lang="en-US" sz="2600" dirty="0"/>
              <a:t> </a:t>
            </a:r>
            <a:r>
              <a:rPr lang="en-US" sz="2600" dirty="0" err="1"/>
              <a:t>больше</a:t>
            </a:r>
            <a:r>
              <a:rPr lang="en-US" sz="2600" dirty="0"/>
              <a:t> </a:t>
            </a:r>
            <a:r>
              <a:rPr lang="en-US" sz="2600" dirty="0" err="1"/>
              <a:t>всего</a:t>
            </a:r>
            <a:r>
              <a:rPr lang="en-US" sz="2600" dirty="0"/>
              <a:t> </a:t>
            </a:r>
            <a:r>
              <a:rPr lang="en-US" sz="2600" dirty="0" err="1"/>
              <a:t>на</a:t>
            </a:r>
            <a:r>
              <a:rPr lang="en-US" sz="2600" dirty="0"/>
              <a:t> </a:t>
            </a:r>
            <a:r>
              <a:rPr lang="en-US" sz="2600" dirty="0" err="1"/>
              <a:t>свете</a:t>
            </a:r>
            <a:r>
              <a:rPr lang="en-US" sz="2600" dirty="0"/>
              <a:t> </a:t>
            </a:r>
            <a:r>
              <a:rPr lang="en-US" sz="2600" dirty="0" err="1"/>
              <a:t>боится</a:t>
            </a:r>
            <a:r>
              <a:rPr lang="en-US" sz="2600" dirty="0"/>
              <a:t> </a:t>
            </a:r>
            <a:r>
              <a:rPr lang="en-US" sz="2600" dirty="0" err="1"/>
              <a:t>пиратов</a:t>
            </a:r>
            <a:r>
              <a:rPr lang="en-US" sz="2600" dirty="0"/>
              <a:t> и </a:t>
            </a:r>
            <a:r>
              <a:rPr lang="en-US" sz="2600" dirty="0" err="1"/>
              <a:t>особенно</a:t>
            </a:r>
            <a:r>
              <a:rPr lang="en-US" sz="2600" dirty="0"/>
              <a:t> </a:t>
            </a:r>
            <a:r>
              <a:rPr lang="en-US" sz="2600" dirty="0" err="1"/>
              <a:t>их</a:t>
            </a:r>
            <a:r>
              <a:rPr lang="en-US" sz="2600" dirty="0"/>
              <a:t> </a:t>
            </a:r>
            <a:r>
              <a:rPr lang="en-US" sz="2600" dirty="0" err="1"/>
              <a:t>капитана</a:t>
            </a:r>
            <a:r>
              <a:rPr lang="en-US" sz="2600" dirty="0"/>
              <a:t> </a:t>
            </a:r>
            <a:r>
              <a:rPr lang="en-US" sz="2600" dirty="0" err="1"/>
              <a:t>Белоголового</a:t>
            </a:r>
            <a:r>
              <a:rPr lang="en-US" sz="2600" dirty="0"/>
              <a:t>. </a:t>
            </a:r>
            <a:r>
              <a:rPr lang="en-US" sz="2600" dirty="0" err="1"/>
              <a:t>Ведь</a:t>
            </a:r>
            <a:r>
              <a:rPr lang="en-US" sz="2600" dirty="0"/>
              <a:t> </a:t>
            </a:r>
            <a:r>
              <a:rPr lang="en-US" sz="2600" dirty="0" err="1"/>
              <a:t>те</a:t>
            </a:r>
            <a:r>
              <a:rPr lang="en-US" sz="2600" dirty="0"/>
              <a:t> </a:t>
            </a:r>
            <a:r>
              <a:rPr lang="en-US" sz="2600" dirty="0" err="1"/>
              <a:t>похищают</a:t>
            </a:r>
            <a:r>
              <a:rPr lang="en-US" sz="2600" dirty="0"/>
              <a:t> </a:t>
            </a:r>
            <a:r>
              <a:rPr lang="en-US" sz="2600" dirty="0" err="1"/>
              <a:t>детей</a:t>
            </a:r>
            <a:r>
              <a:rPr lang="en-US" sz="2600" dirty="0"/>
              <a:t> и </a:t>
            </a:r>
            <a:r>
              <a:rPr lang="en-US" sz="2600" dirty="0" err="1"/>
              <a:t>заставляют</a:t>
            </a:r>
            <a:r>
              <a:rPr lang="en-US" sz="2600" dirty="0"/>
              <a:t> </a:t>
            </a:r>
            <a:r>
              <a:rPr lang="en-US" sz="2600" dirty="0" err="1"/>
              <a:t>их</a:t>
            </a:r>
            <a:r>
              <a:rPr lang="en-US" sz="2600" dirty="0"/>
              <a:t> </a:t>
            </a:r>
            <a:r>
              <a:rPr lang="en-US" sz="2600" dirty="0" err="1"/>
              <a:t>работать</a:t>
            </a:r>
            <a:r>
              <a:rPr lang="en-US" sz="2600" dirty="0"/>
              <a:t> в </a:t>
            </a:r>
            <a:r>
              <a:rPr lang="en-US" sz="2600" dirty="0" err="1"/>
              <a:t>глубокой</a:t>
            </a:r>
            <a:r>
              <a:rPr lang="en-US" sz="2600" dirty="0"/>
              <a:t> </a:t>
            </a:r>
            <a:r>
              <a:rPr lang="en-US" sz="2600" dirty="0" err="1"/>
              <a:t>шахте</a:t>
            </a:r>
            <a:r>
              <a:rPr lang="en-US" sz="2600" dirty="0"/>
              <a:t>. </a:t>
            </a:r>
            <a:r>
              <a:rPr lang="en-US" sz="2600" dirty="0" err="1"/>
              <a:t>Однажды</a:t>
            </a:r>
            <a:r>
              <a:rPr lang="en-US" sz="2600" dirty="0"/>
              <a:t> </a:t>
            </a:r>
            <a:r>
              <a:rPr lang="en-US" sz="2600" dirty="0" err="1"/>
              <a:t>пираты</a:t>
            </a:r>
            <a:r>
              <a:rPr lang="en-US" sz="2600" dirty="0"/>
              <a:t> </a:t>
            </a:r>
            <a:r>
              <a:rPr lang="en-US" sz="2600" dirty="0" err="1"/>
              <a:t>украли</a:t>
            </a:r>
            <a:r>
              <a:rPr lang="en-US" sz="2600" dirty="0"/>
              <a:t> </a:t>
            </a:r>
            <a:r>
              <a:rPr lang="en-US" sz="2600" dirty="0" err="1"/>
              <a:t>маленькую</a:t>
            </a:r>
            <a:r>
              <a:rPr lang="en-US" sz="2600" dirty="0"/>
              <a:t> </a:t>
            </a:r>
            <a:r>
              <a:rPr lang="en-US" sz="2600" dirty="0" err="1"/>
              <a:t>Мики</a:t>
            </a:r>
            <a:r>
              <a:rPr lang="en-US" sz="2600" dirty="0"/>
              <a:t>, и </a:t>
            </a:r>
            <a:r>
              <a:rPr lang="en-US" sz="2600" dirty="0" err="1"/>
              <a:t>Сири</a:t>
            </a:r>
            <a:r>
              <a:rPr lang="en-US" sz="2600" dirty="0"/>
              <a:t>, </a:t>
            </a:r>
            <a:r>
              <a:rPr lang="en-US" sz="2600" dirty="0" err="1"/>
              <a:t>преодолевая</a:t>
            </a:r>
            <a:r>
              <a:rPr lang="en-US" sz="2600" dirty="0"/>
              <a:t> </a:t>
            </a:r>
            <a:r>
              <a:rPr lang="en-US" sz="2600" dirty="0" err="1"/>
              <a:t>страх</a:t>
            </a:r>
            <a:r>
              <a:rPr lang="en-US" sz="2600" dirty="0"/>
              <a:t>, </a:t>
            </a:r>
            <a:r>
              <a:rPr lang="en-US" sz="2600" dirty="0" err="1"/>
              <a:t>отправляется</a:t>
            </a:r>
            <a:r>
              <a:rPr lang="en-US" sz="2600" dirty="0"/>
              <a:t> </a:t>
            </a:r>
            <a:r>
              <a:rPr lang="en-US" sz="2600" dirty="0" err="1"/>
              <a:t>ее</a:t>
            </a:r>
            <a:r>
              <a:rPr lang="en-US" sz="2600" dirty="0"/>
              <a:t> </a:t>
            </a:r>
            <a:r>
              <a:rPr lang="en-US" sz="2600" dirty="0" err="1"/>
              <a:t>спасать</a:t>
            </a:r>
            <a:r>
              <a:rPr lang="en-US" sz="2600" dirty="0"/>
              <a:t>.</a:t>
            </a:r>
          </a:p>
          <a:p>
            <a:pPr marL="0" indent="0">
              <a:buNone/>
            </a:pPr>
            <a:r>
              <a:rPr lang="en-US" sz="2600" dirty="0"/>
              <a:t>О </a:t>
            </a:r>
            <a:r>
              <a:rPr lang="en-US" sz="2600" dirty="0" err="1"/>
              <a:t>чем</a:t>
            </a:r>
            <a:r>
              <a:rPr lang="en-US" sz="2600" dirty="0"/>
              <a:t> </a:t>
            </a:r>
            <a:r>
              <a:rPr lang="en-US" sz="2600" dirty="0" err="1"/>
              <a:t>же</a:t>
            </a:r>
            <a:r>
              <a:rPr lang="en-US" sz="2600" dirty="0"/>
              <a:t> </a:t>
            </a:r>
            <a:r>
              <a:rPr lang="en-US" sz="2600" dirty="0" err="1"/>
              <a:t>эта</a:t>
            </a:r>
            <a:r>
              <a:rPr lang="en-US" sz="2600" dirty="0"/>
              <a:t> </a:t>
            </a:r>
            <a:r>
              <a:rPr lang="en-US" sz="2600" dirty="0" err="1"/>
              <a:t>книга</a:t>
            </a:r>
            <a:r>
              <a:rPr lang="en-US" sz="2600" dirty="0"/>
              <a:t>? </a:t>
            </a:r>
            <a:r>
              <a:rPr lang="en-US" sz="2600" dirty="0" err="1"/>
              <a:t>Она</a:t>
            </a:r>
            <a:r>
              <a:rPr lang="en-US" sz="2600" dirty="0"/>
              <a:t> </a:t>
            </a:r>
            <a:r>
              <a:rPr lang="en-US" sz="2600" dirty="0" err="1"/>
              <a:t>сразу</a:t>
            </a:r>
            <a:r>
              <a:rPr lang="en-US" sz="2600" dirty="0"/>
              <a:t> </a:t>
            </a:r>
            <a:r>
              <a:rPr lang="en-US" sz="2600" dirty="0" err="1"/>
              <a:t>об</a:t>
            </a:r>
            <a:r>
              <a:rPr lang="en-US" sz="2600" dirty="0"/>
              <a:t> </a:t>
            </a:r>
            <a:r>
              <a:rPr lang="en-US" sz="2600" dirty="0" err="1"/>
              <a:t>очень</a:t>
            </a:r>
            <a:r>
              <a:rPr lang="en-US" sz="2600" dirty="0"/>
              <a:t> </a:t>
            </a:r>
            <a:r>
              <a:rPr lang="en-US" sz="2600" dirty="0" err="1"/>
              <a:t>многом</a:t>
            </a:r>
            <a:r>
              <a:rPr lang="en-US" sz="2600" dirty="0"/>
              <a:t>, </a:t>
            </a:r>
            <a:r>
              <a:rPr lang="en-US" sz="2600" dirty="0" err="1"/>
              <a:t>каждый</a:t>
            </a:r>
            <a:r>
              <a:rPr lang="en-US" sz="2600" dirty="0"/>
              <a:t>, </a:t>
            </a:r>
            <a:r>
              <a:rPr lang="en-US" sz="2600" dirty="0" err="1"/>
              <a:t>не</a:t>
            </a:r>
            <a:r>
              <a:rPr lang="en-US" sz="2600" dirty="0"/>
              <a:t> </a:t>
            </a:r>
            <a:r>
              <a:rPr lang="en-US" sz="2600" dirty="0" err="1"/>
              <a:t>только</a:t>
            </a:r>
            <a:r>
              <a:rPr lang="en-US" sz="2600" dirty="0"/>
              <a:t> </a:t>
            </a:r>
            <a:r>
              <a:rPr lang="en-US" sz="2600" dirty="0" err="1"/>
              <a:t>ребенок</a:t>
            </a:r>
            <a:r>
              <a:rPr lang="en-US" sz="2600" dirty="0"/>
              <a:t>, </a:t>
            </a:r>
            <a:r>
              <a:rPr lang="en-US" sz="2600" dirty="0" err="1"/>
              <a:t>но</a:t>
            </a:r>
            <a:r>
              <a:rPr lang="en-US" sz="2600" dirty="0"/>
              <a:t> и </a:t>
            </a:r>
            <a:r>
              <a:rPr lang="en-US" sz="2600" dirty="0" err="1"/>
              <a:t>взрослый</a:t>
            </a:r>
            <a:r>
              <a:rPr lang="en-US" sz="2600" dirty="0"/>
              <a:t>, </a:t>
            </a:r>
            <a:r>
              <a:rPr lang="en-US" sz="2600" dirty="0" err="1"/>
              <a:t>найдет</a:t>
            </a:r>
            <a:r>
              <a:rPr lang="en-US" sz="2600" dirty="0"/>
              <a:t> в </a:t>
            </a:r>
            <a:r>
              <a:rPr lang="en-US" sz="2600" dirty="0" err="1"/>
              <a:t>ней</a:t>
            </a:r>
            <a:r>
              <a:rPr lang="en-US" sz="2600" dirty="0"/>
              <a:t> </a:t>
            </a:r>
            <a:r>
              <a:rPr lang="en-US" sz="2600" dirty="0" err="1"/>
              <a:t>что-то</a:t>
            </a:r>
            <a:r>
              <a:rPr lang="en-US" sz="2600" dirty="0"/>
              <a:t> </a:t>
            </a:r>
            <a:r>
              <a:rPr lang="en-US" sz="2600" dirty="0" err="1"/>
              <a:t>важное</a:t>
            </a:r>
            <a:r>
              <a:rPr lang="en-US" sz="2600" dirty="0"/>
              <a:t> и </a:t>
            </a:r>
            <a:r>
              <a:rPr lang="en-US" sz="2600" dirty="0" err="1"/>
              <a:t>сокровенное</a:t>
            </a:r>
            <a:r>
              <a:rPr lang="en-US" sz="2600" dirty="0"/>
              <a:t> </a:t>
            </a:r>
            <a:r>
              <a:rPr lang="en-US" sz="2600" dirty="0" err="1"/>
              <a:t>для</a:t>
            </a:r>
            <a:r>
              <a:rPr lang="en-US" sz="2600" dirty="0"/>
              <a:t> </a:t>
            </a:r>
            <a:r>
              <a:rPr lang="en-US" sz="2600" dirty="0" err="1"/>
              <a:t>себя</a:t>
            </a:r>
            <a:r>
              <a:rPr lang="en-US" sz="2600" dirty="0"/>
              <a:t>. </a:t>
            </a:r>
            <a:r>
              <a:rPr lang="en-US" sz="2600" dirty="0" err="1"/>
              <a:t>Она</a:t>
            </a:r>
            <a:r>
              <a:rPr lang="en-US" sz="2600" dirty="0"/>
              <a:t> </a:t>
            </a:r>
            <a:r>
              <a:rPr lang="en-US" sz="2600" dirty="0" err="1"/>
              <a:t>точно</a:t>
            </a:r>
            <a:r>
              <a:rPr lang="en-US" sz="2600" dirty="0"/>
              <a:t> </a:t>
            </a:r>
            <a:r>
              <a:rPr lang="en-US" sz="2600" dirty="0" err="1"/>
              <a:t>об</a:t>
            </a:r>
            <a:r>
              <a:rPr lang="en-US" sz="2600" dirty="0"/>
              <a:t> </a:t>
            </a:r>
            <a:r>
              <a:rPr lang="en-US" sz="2600" dirty="0" err="1"/>
              <a:t>ответственности</a:t>
            </a:r>
            <a:r>
              <a:rPr lang="en-US" sz="2600" dirty="0"/>
              <a:t> </a:t>
            </a:r>
            <a:r>
              <a:rPr lang="en-US" sz="2600" dirty="0" err="1"/>
              <a:t>за</a:t>
            </a:r>
            <a:r>
              <a:rPr lang="en-US" sz="2600" dirty="0"/>
              <a:t> </a:t>
            </a:r>
            <a:r>
              <a:rPr lang="en-US" sz="2600" dirty="0" err="1"/>
              <a:t>свои</a:t>
            </a:r>
            <a:r>
              <a:rPr lang="en-US" sz="2600" dirty="0"/>
              <a:t> </a:t>
            </a:r>
            <a:r>
              <a:rPr lang="en-US" sz="2600" dirty="0" err="1"/>
              <a:t>поступки</a:t>
            </a:r>
            <a:r>
              <a:rPr lang="en-US" sz="2600" dirty="0"/>
              <a:t>, о </a:t>
            </a:r>
            <a:r>
              <a:rPr lang="en-US" sz="2600" dirty="0" err="1"/>
              <a:t>смелости</a:t>
            </a:r>
            <a:r>
              <a:rPr lang="en-US" sz="2600" dirty="0"/>
              <a:t> </a:t>
            </a:r>
            <a:r>
              <a:rPr lang="en-US" sz="2600" dirty="0" err="1"/>
              <a:t>иметь</a:t>
            </a:r>
            <a:r>
              <a:rPr lang="en-US" sz="2600" dirty="0"/>
              <a:t> </a:t>
            </a:r>
            <a:r>
              <a:rPr lang="en-US" sz="2600" dirty="0" err="1"/>
              <a:t>свое</a:t>
            </a:r>
            <a:r>
              <a:rPr lang="en-US" sz="2600" dirty="0"/>
              <a:t> </a:t>
            </a:r>
            <a:r>
              <a:rPr lang="en-US" sz="2600" dirty="0" err="1"/>
              <a:t>мнение</a:t>
            </a:r>
            <a:r>
              <a:rPr lang="en-US" sz="2600" dirty="0"/>
              <a:t> и </a:t>
            </a:r>
            <a:r>
              <a:rPr lang="en-US" sz="2600" dirty="0" err="1"/>
              <a:t>отстаивать</a:t>
            </a:r>
            <a:r>
              <a:rPr lang="en-US" sz="2600" dirty="0"/>
              <a:t> </a:t>
            </a:r>
            <a:r>
              <a:rPr lang="en-US" sz="2600" dirty="0" err="1"/>
              <a:t>его</a:t>
            </a:r>
            <a:r>
              <a:rPr lang="en-US" sz="2600" dirty="0"/>
              <a:t> </a:t>
            </a:r>
            <a:r>
              <a:rPr lang="en-US" sz="2600" dirty="0" err="1"/>
              <a:t>несмотря</a:t>
            </a:r>
            <a:r>
              <a:rPr lang="en-US" sz="2600" dirty="0"/>
              <a:t> </a:t>
            </a:r>
            <a:r>
              <a:rPr lang="en-US" sz="2600" dirty="0" err="1"/>
              <a:t>ни</a:t>
            </a:r>
            <a:r>
              <a:rPr lang="en-US" sz="2600" dirty="0"/>
              <a:t> </a:t>
            </a:r>
            <a:r>
              <a:rPr lang="en-US" sz="2600" dirty="0" err="1"/>
              <a:t>на</a:t>
            </a:r>
            <a:r>
              <a:rPr lang="en-US" sz="2600" dirty="0"/>
              <a:t> </a:t>
            </a:r>
            <a:r>
              <a:rPr lang="en-US" sz="2600" dirty="0" err="1"/>
              <a:t>что</a:t>
            </a:r>
            <a:r>
              <a:rPr lang="en-US" sz="2600" dirty="0"/>
              <a:t>, </a:t>
            </a:r>
            <a:r>
              <a:rPr lang="en-US" sz="2600" dirty="0" err="1"/>
              <a:t>идти</a:t>
            </a:r>
            <a:r>
              <a:rPr lang="en-US" sz="2600" dirty="0"/>
              <a:t> </a:t>
            </a:r>
            <a:r>
              <a:rPr lang="en-US" sz="2600" dirty="0" err="1"/>
              <a:t>вперед</a:t>
            </a:r>
            <a:r>
              <a:rPr lang="en-US" sz="2600" dirty="0"/>
              <a:t> к </a:t>
            </a:r>
            <a:r>
              <a:rPr lang="en-US" sz="2600" dirty="0" err="1"/>
              <a:t>своей</a:t>
            </a:r>
            <a:r>
              <a:rPr lang="en-US" sz="2600" dirty="0"/>
              <a:t> </a:t>
            </a:r>
            <a:r>
              <a:rPr lang="en-US" sz="2600" dirty="0" err="1"/>
              <a:t>цели</a:t>
            </a:r>
            <a:r>
              <a:rPr lang="en-US" sz="2600" dirty="0"/>
              <a:t>, о </a:t>
            </a:r>
            <a:r>
              <a:rPr lang="en-US" sz="2600" dirty="0" err="1"/>
              <a:t>настоящей</a:t>
            </a:r>
            <a:r>
              <a:rPr lang="en-US" sz="2600" dirty="0"/>
              <a:t> </a:t>
            </a:r>
            <a:r>
              <a:rPr lang="en-US" sz="2600" dirty="0" err="1"/>
              <a:t>внутренней</a:t>
            </a:r>
            <a:r>
              <a:rPr lang="en-US" sz="2600" dirty="0"/>
              <a:t> </a:t>
            </a:r>
            <a:r>
              <a:rPr lang="en-US" sz="2600" dirty="0" err="1"/>
              <a:t>свободе</a:t>
            </a:r>
            <a:r>
              <a:rPr lang="en-US" sz="2600" dirty="0"/>
              <a:t>.</a:t>
            </a:r>
            <a:endParaRPr lang="ru-RU" sz="2600" dirty="0"/>
          </a:p>
          <a:p>
            <a:pPr marL="0" indent="0">
              <a:buNone/>
            </a:pPr>
            <a:endParaRPr lang="en-US" sz="2000" dirty="0"/>
          </a:p>
          <a:p>
            <a:r>
              <a:rPr lang="en-US" sz="2300" dirty="0" err="1"/>
              <a:t>Экземпляры</a:t>
            </a:r>
            <a:endParaRPr lang="en-US" sz="2300" dirty="0"/>
          </a:p>
          <a:p>
            <a:pPr marL="0" indent="0">
              <a:buNone/>
            </a:pPr>
            <a:r>
              <a:rPr lang="en-US" sz="2300" dirty="0"/>
              <a:t>ЦБ (1), ЦДБ (1), Ф2 (1), Ф3 (1), Ф4 (1), Ф5 (1), Ф6 (1), Ф10 (1), Ф11 (1), Ф12 (1), Ф13 (1), Ф14 (1), Ф16 (1), Ф18 (1), Ф19 (1), Ф20 (1), Ф21 (1), Ф22 (1), Ф23 (1), Ф24 (1), ПВ (1), Ф25 (1), Ф26 (1), Ф27 (1), Ф30 (1)</a:t>
            </a:r>
          </a:p>
          <a:p>
            <a:endParaRPr lang="en-US" sz="1400" dirty="0"/>
          </a:p>
        </p:txBody>
      </p:sp>
    </p:spTree>
    <p:extLst>
      <p:ext uri="{BB962C8B-B14F-4D97-AF65-F5344CB8AC3E}">
        <p14:creationId xmlns:p14="http://schemas.microsoft.com/office/powerpoint/2010/main" xmlns="" val="3087844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63B1DAE-7389-422A-956D-D669EAE728DA}"/>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dirty="0" err="1"/>
              <a:t>Риордан</a:t>
            </a:r>
            <a:r>
              <a:rPr lang="en-US" sz="1900" b="1" dirty="0"/>
              <a:t>, </a:t>
            </a:r>
            <a:r>
              <a:rPr lang="en-US" sz="1900" b="1" dirty="0" err="1"/>
              <a:t>Рик</a:t>
            </a:r>
            <a:r>
              <a:rPr lang="ru-RU" sz="1900" b="1" dirty="0"/>
              <a:t>.</a:t>
            </a:r>
            <a:r>
              <a:rPr lang="en-US" sz="1900" b="1" dirty="0"/>
              <a:t> </a:t>
            </a:r>
            <a:r>
              <a:rPr lang="en-US" sz="1900" dirty="0"/>
              <a:t/>
            </a:r>
            <a:br>
              <a:rPr lang="en-US" sz="1900" dirty="0"/>
            </a:br>
            <a:r>
              <a:rPr lang="en-US" sz="1900" dirty="0"/>
              <a:t>    </a:t>
            </a:r>
            <a:r>
              <a:rPr lang="en-US" sz="1900" dirty="0" err="1"/>
              <a:t>Отель</a:t>
            </a:r>
            <a:r>
              <a:rPr lang="en-US" sz="1900" dirty="0"/>
              <a:t> </a:t>
            </a:r>
            <a:r>
              <a:rPr lang="en-US" sz="1900" dirty="0" err="1"/>
              <a:t>Вальгалла</a:t>
            </a:r>
            <a:r>
              <a:rPr lang="en-US" sz="1900" dirty="0"/>
              <a:t>. </a:t>
            </a:r>
            <a:r>
              <a:rPr lang="en-US" sz="1900" dirty="0" err="1"/>
              <a:t>Путеводитель</a:t>
            </a:r>
            <a:r>
              <a:rPr lang="en-US" sz="1900" dirty="0"/>
              <a:t> </a:t>
            </a:r>
            <a:r>
              <a:rPr lang="en-US" sz="1900" dirty="0" err="1"/>
              <a:t>по</a:t>
            </a:r>
            <a:r>
              <a:rPr lang="en-US" sz="1900" dirty="0"/>
              <a:t> </a:t>
            </a:r>
            <a:r>
              <a:rPr lang="en-US" sz="1900" dirty="0" err="1"/>
              <a:t>миру</a:t>
            </a:r>
            <a:r>
              <a:rPr lang="en-US" sz="1900" dirty="0"/>
              <a:t> </a:t>
            </a:r>
            <a:r>
              <a:rPr lang="en-US" sz="1900" dirty="0" err="1"/>
              <a:t>Магнуса</a:t>
            </a:r>
            <a:r>
              <a:rPr lang="en-US" sz="1900" dirty="0"/>
              <a:t> </a:t>
            </a:r>
            <a:r>
              <a:rPr lang="en-US" sz="1900" dirty="0" err="1"/>
              <a:t>Чейза</a:t>
            </a:r>
            <a:r>
              <a:rPr lang="en-US" sz="1900" dirty="0"/>
              <a:t> : [</a:t>
            </a:r>
            <a:r>
              <a:rPr lang="en-US" sz="1900" dirty="0" err="1"/>
              <a:t>для</a:t>
            </a:r>
            <a:r>
              <a:rPr lang="en-US" sz="1900" dirty="0"/>
              <a:t> </a:t>
            </a:r>
            <a:r>
              <a:rPr lang="en-US" sz="1900" dirty="0" err="1"/>
              <a:t>сред</a:t>
            </a:r>
            <a:r>
              <a:rPr lang="en-US" sz="1900" dirty="0"/>
              <a:t>. </a:t>
            </a:r>
            <a:r>
              <a:rPr lang="en-US" sz="1900" dirty="0" err="1"/>
              <a:t>шк</a:t>
            </a:r>
            <a:r>
              <a:rPr lang="en-US" sz="1900" dirty="0"/>
              <a:t>. </a:t>
            </a:r>
            <a:r>
              <a:rPr lang="en-US" sz="1900" dirty="0" err="1"/>
              <a:t>возр</a:t>
            </a:r>
            <a:r>
              <a:rPr lang="en-US" sz="1900" dirty="0"/>
              <a:t>. : 12+] / </a:t>
            </a:r>
            <a:r>
              <a:rPr lang="en-US" sz="1900" dirty="0" err="1"/>
              <a:t>Рик</a:t>
            </a:r>
            <a:r>
              <a:rPr lang="en-US" sz="1900" dirty="0"/>
              <a:t> </a:t>
            </a:r>
            <a:r>
              <a:rPr lang="en-US" sz="1900" dirty="0" err="1"/>
              <a:t>Риордан</a:t>
            </a:r>
            <a:r>
              <a:rPr lang="en-US" sz="1900" dirty="0"/>
              <a:t> ; </a:t>
            </a:r>
            <a:r>
              <a:rPr lang="en-US" sz="1900" dirty="0" err="1"/>
              <a:t>пер.с</a:t>
            </a:r>
            <a:r>
              <a:rPr lang="en-US" sz="1900" dirty="0"/>
              <a:t> </a:t>
            </a:r>
            <a:r>
              <a:rPr lang="en-US" sz="1900" dirty="0" err="1"/>
              <a:t>англ</a:t>
            </a:r>
            <a:r>
              <a:rPr lang="en-US" sz="1900" dirty="0"/>
              <a:t>. А. </a:t>
            </a:r>
            <a:r>
              <a:rPr lang="en-US" sz="1900" dirty="0" err="1"/>
              <a:t>Иванова</a:t>
            </a:r>
            <a:r>
              <a:rPr lang="en-US" sz="1900" dirty="0"/>
              <a:t>, </a:t>
            </a:r>
            <a:r>
              <a:rPr lang="ru-RU" sz="1900" dirty="0"/>
              <a:t/>
            </a:r>
            <a:br>
              <a:rPr lang="ru-RU" sz="1900" dirty="0"/>
            </a:br>
            <a:r>
              <a:rPr lang="en-US" sz="1900" dirty="0"/>
              <a:t>А. </a:t>
            </a:r>
            <a:r>
              <a:rPr lang="en-US" sz="1900" dirty="0" err="1"/>
              <a:t>Устиновой</a:t>
            </a:r>
            <a:r>
              <a:rPr lang="en-US" sz="1900" dirty="0"/>
              <a:t>. - М</a:t>
            </a:r>
            <a:r>
              <a:rPr lang="ru-RU" sz="1900" dirty="0" err="1"/>
              <a:t>осква</a:t>
            </a:r>
            <a:r>
              <a:rPr lang="en-US" sz="1900" dirty="0"/>
              <a:t> : </a:t>
            </a:r>
            <a:r>
              <a:rPr lang="en-US" sz="1900" dirty="0" err="1"/>
              <a:t>Эксмо</a:t>
            </a:r>
            <a:r>
              <a:rPr lang="en-US" sz="1900" dirty="0"/>
              <a:t>, 2018. - 192 с. - ISBN 978-5-699-92374-8.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текст, книга, бутылка, кот&#10;&#10;Автоматически созданное описание">
            <a:extLst>
              <a:ext uri="{FF2B5EF4-FFF2-40B4-BE49-F238E27FC236}">
                <a16:creationId xmlns:a16="http://schemas.microsoft.com/office/drawing/2014/main" xmlns="" id="{F3EEE839-4F7E-4930-9A0E-7C0F8F8D171B}"/>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2484"/>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9338E703-CC9E-446D-9BBB-17A931943C6A}"/>
              </a:ext>
            </a:extLst>
          </p:cNvPr>
          <p:cNvSpPr>
            <a:spLocks noGrp="1"/>
          </p:cNvSpPr>
          <p:nvPr>
            <p:ph sz="half" idx="2"/>
          </p:nvPr>
        </p:nvSpPr>
        <p:spPr>
          <a:xfrm>
            <a:off x="4381500" y="2409830"/>
            <a:ext cx="7581900" cy="4016370"/>
          </a:xfrm>
        </p:spPr>
        <p:txBody>
          <a:bodyPr vert="horz" lIns="91440" tIns="45720" rIns="91440" bIns="45720" rtlCol="0">
            <a:normAutofit fontScale="92500"/>
          </a:bodyPr>
          <a:lstStyle/>
          <a:p>
            <a:r>
              <a:rPr lang="en-US" sz="2000" dirty="0" err="1"/>
              <a:t>Магнус</a:t>
            </a:r>
            <a:r>
              <a:rPr lang="en-US" sz="2000" dirty="0"/>
              <a:t> </a:t>
            </a:r>
            <a:r>
              <a:rPr lang="en-US" sz="2000" dirty="0" err="1"/>
              <a:t>Чейз</a:t>
            </a:r>
            <a:r>
              <a:rPr lang="en-US" sz="2000" dirty="0"/>
              <a:t> - </a:t>
            </a:r>
            <a:r>
              <a:rPr lang="en-US" sz="2000" dirty="0" err="1"/>
              <a:t>герой</a:t>
            </a:r>
            <a:r>
              <a:rPr lang="en-US" sz="2000" dirty="0"/>
              <a:t> </a:t>
            </a:r>
            <a:r>
              <a:rPr lang="en-US" sz="2000" dirty="0" err="1"/>
              <a:t>популярного</a:t>
            </a:r>
            <a:r>
              <a:rPr lang="en-US" sz="2000" dirty="0"/>
              <a:t> </a:t>
            </a:r>
            <a:r>
              <a:rPr lang="en-US" sz="2000" dirty="0" err="1"/>
              <a:t>скандинавского</a:t>
            </a:r>
            <a:r>
              <a:rPr lang="en-US" sz="2000" dirty="0"/>
              <a:t> </a:t>
            </a:r>
            <a:r>
              <a:rPr lang="en-US" sz="2000" dirty="0" err="1"/>
              <a:t>цикла</a:t>
            </a:r>
            <a:r>
              <a:rPr lang="en-US" sz="2000" dirty="0"/>
              <a:t> </a:t>
            </a:r>
            <a:r>
              <a:rPr lang="en-US" sz="2000" dirty="0" err="1"/>
              <a:t>романов</a:t>
            </a:r>
            <a:r>
              <a:rPr lang="en-US" sz="2000" dirty="0"/>
              <a:t> </a:t>
            </a:r>
            <a:r>
              <a:rPr lang="en-US" sz="2000" dirty="0" err="1"/>
              <a:t>знаменитого</a:t>
            </a:r>
            <a:r>
              <a:rPr lang="en-US" sz="2000" dirty="0"/>
              <a:t> </a:t>
            </a:r>
            <a:r>
              <a:rPr lang="en-US" sz="2000" dirty="0" err="1"/>
              <a:t>американского</a:t>
            </a:r>
            <a:r>
              <a:rPr lang="en-US" sz="2000" dirty="0"/>
              <a:t> </a:t>
            </a:r>
            <a:r>
              <a:rPr lang="en-US" sz="2000" dirty="0" err="1"/>
              <a:t>писателя</a:t>
            </a:r>
            <a:r>
              <a:rPr lang="en-US" sz="2000" dirty="0"/>
              <a:t> </a:t>
            </a:r>
            <a:r>
              <a:rPr lang="en-US" sz="2000" dirty="0" err="1"/>
              <a:t>Рика</a:t>
            </a:r>
            <a:r>
              <a:rPr lang="en-US" sz="2000" dirty="0"/>
              <a:t> </a:t>
            </a:r>
            <a:r>
              <a:rPr lang="en-US" sz="2000" dirty="0" err="1"/>
              <a:t>Риордана</a:t>
            </a:r>
            <a:r>
              <a:rPr lang="en-US" sz="2000" dirty="0"/>
              <a:t>. </a:t>
            </a:r>
            <a:r>
              <a:rPr lang="en-US" sz="2000" dirty="0" err="1"/>
              <a:t>Путеводитель</a:t>
            </a:r>
            <a:r>
              <a:rPr lang="en-US" sz="2000" dirty="0"/>
              <a:t> </a:t>
            </a:r>
            <a:r>
              <a:rPr lang="en-US" sz="2000" dirty="0" err="1"/>
              <a:t>содержит</a:t>
            </a:r>
            <a:r>
              <a:rPr lang="en-US" sz="2000" dirty="0"/>
              <a:t> </a:t>
            </a:r>
            <a:r>
              <a:rPr lang="en-US" sz="2000" dirty="0" err="1"/>
              <a:t>информацию</a:t>
            </a:r>
            <a:r>
              <a:rPr lang="en-US" sz="2000" dirty="0"/>
              <a:t> о </a:t>
            </a:r>
            <a:r>
              <a:rPr lang="en-US" sz="2000" dirty="0" err="1"/>
              <a:t>скандинавских</a:t>
            </a:r>
            <a:r>
              <a:rPr lang="en-US" sz="2000" dirty="0"/>
              <a:t> </a:t>
            </a:r>
            <a:r>
              <a:rPr lang="en-US" sz="2000" dirty="0" err="1"/>
              <a:t>богах</a:t>
            </a:r>
            <a:r>
              <a:rPr lang="en-US" sz="2000" dirty="0"/>
              <a:t>, </a:t>
            </a:r>
            <a:r>
              <a:rPr lang="en-US" sz="2000" dirty="0" err="1"/>
              <a:t>мифических</a:t>
            </a:r>
            <a:r>
              <a:rPr lang="en-US" sz="2000" dirty="0"/>
              <a:t> </a:t>
            </a:r>
            <a:r>
              <a:rPr lang="en-US" sz="2000" dirty="0" err="1"/>
              <a:t>существах</a:t>
            </a:r>
            <a:r>
              <a:rPr lang="en-US" sz="2000" dirty="0"/>
              <a:t>, </a:t>
            </a:r>
            <a:r>
              <a:rPr lang="en-US" sz="2000" dirty="0" err="1"/>
              <a:t>фантастических</a:t>
            </a:r>
            <a:r>
              <a:rPr lang="en-US" sz="2000" dirty="0"/>
              <a:t> </a:t>
            </a:r>
            <a:r>
              <a:rPr lang="en-US" sz="2000" dirty="0" err="1"/>
              <a:t>тварях</a:t>
            </a:r>
            <a:r>
              <a:rPr lang="en-US" sz="2000" dirty="0"/>
              <a:t> и </a:t>
            </a:r>
            <a:r>
              <a:rPr lang="en-US" sz="2000" dirty="0" err="1"/>
              <a:t>всевозможных</a:t>
            </a:r>
            <a:r>
              <a:rPr lang="en-US" sz="2000" dirty="0"/>
              <a:t> </a:t>
            </a:r>
            <a:r>
              <a:rPr lang="en-US" sz="2000" dirty="0" err="1"/>
              <a:t>магических</a:t>
            </a:r>
            <a:r>
              <a:rPr lang="en-US" sz="2000" dirty="0"/>
              <a:t> </a:t>
            </a:r>
            <a:r>
              <a:rPr lang="en-US" sz="2000" dirty="0" err="1"/>
              <a:t>созданиях</a:t>
            </a:r>
            <a:r>
              <a:rPr lang="en-US" sz="2000" dirty="0"/>
              <a:t>, </a:t>
            </a:r>
            <a:r>
              <a:rPr lang="en-US" sz="2000" dirty="0" err="1"/>
              <a:t>которые</a:t>
            </a:r>
            <a:r>
              <a:rPr lang="en-US" sz="2000" dirty="0"/>
              <a:t> </a:t>
            </a:r>
            <a:r>
              <a:rPr lang="en-US" sz="2000" dirty="0" err="1"/>
              <a:t>живут</a:t>
            </a:r>
            <a:r>
              <a:rPr lang="en-US" sz="2000" dirty="0"/>
              <a:t> в </a:t>
            </a:r>
            <a:r>
              <a:rPr lang="en-US" sz="2000" dirty="0" err="1"/>
              <a:t>девяти</a:t>
            </a:r>
            <a:r>
              <a:rPr lang="en-US" sz="2000" dirty="0"/>
              <a:t> </a:t>
            </a:r>
            <a:r>
              <a:rPr lang="en-US" sz="2000" dirty="0" err="1"/>
              <a:t>скандинавских</a:t>
            </a:r>
            <a:r>
              <a:rPr lang="en-US" sz="2000" dirty="0"/>
              <a:t> </a:t>
            </a:r>
            <a:r>
              <a:rPr lang="en-US" sz="2000" dirty="0" err="1"/>
              <a:t>мирах</a:t>
            </a:r>
            <a:r>
              <a:rPr lang="en-US" sz="2000" dirty="0"/>
              <a:t>. </a:t>
            </a:r>
            <a:r>
              <a:rPr lang="en-US" sz="2000" dirty="0" err="1"/>
              <a:t>Путеводитель</a:t>
            </a:r>
            <a:r>
              <a:rPr lang="en-US" sz="2000" dirty="0"/>
              <a:t>, </a:t>
            </a:r>
            <a:r>
              <a:rPr lang="en-US" sz="2000" dirty="0" err="1"/>
              <a:t>написанный</a:t>
            </a:r>
            <a:r>
              <a:rPr lang="en-US" sz="2000" dirty="0"/>
              <a:t> в </a:t>
            </a:r>
            <a:r>
              <a:rPr lang="en-US" sz="2000" dirty="0" err="1"/>
              <a:t>фирменном</a:t>
            </a:r>
            <a:r>
              <a:rPr lang="en-US" sz="2000" dirty="0"/>
              <a:t> </a:t>
            </a:r>
            <a:r>
              <a:rPr lang="en-US" sz="2000" dirty="0" err="1"/>
              <a:t>юмористическом</a:t>
            </a:r>
            <a:r>
              <a:rPr lang="en-US" sz="2000" dirty="0"/>
              <a:t> </a:t>
            </a:r>
            <a:r>
              <a:rPr lang="en-US" sz="2000" dirty="0" err="1"/>
              <a:t>стиле</a:t>
            </a:r>
            <a:r>
              <a:rPr lang="en-US" sz="2000" dirty="0"/>
              <a:t> </a:t>
            </a:r>
            <a:r>
              <a:rPr lang="en-US" sz="2000" dirty="0" err="1"/>
              <a:t>писателя</a:t>
            </a:r>
            <a:r>
              <a:rPr lang="en-US" sz="2000" dirty="0"/>
              <a:t>, </a:t>
            </a:r>
            <a:r>
              <a:rPr lang="en-US" sz="2000" dirty="0" err="1"/>
              <a:t>не</a:t>
            </a:r>
            <a:r>
              <a:rPr lang="en-US" sz="2000" dirty="0"/>
              <a:t> </a:t>
            </a:r>
            <a:r>
              <a:rPr lang="en-US" sz="2000" dirty="0" err="1"/>
              <a:t>только</a:t>
            </a:r>
            <a:r>
              <a:rPr lang="en-US" sz="2000" dirty="0"/>
              <a:t> </a:t>
            </a:r>
            <a:r>
              <a:rPr lang="en-US" sz="2000" dirty="0" err="1"/>
              <a:t>познакомит</a:t>
            </a:r>
            <a:r>
              <a:rPr lang="en-US" sz="2000" dirty="0"/>
              <a:t> </a:t>
            </a:r>
            <a:r>
              <a:rPr lang="en-US" sz="2000" dirty="0" err="1"/>
              <a:t>со</a:t>
            </a:r>
            <a:r>
              <a:rPr lang="en-US" sz="2000" dirty="0"/>
              <a:t> </a:t>
            </a:r>
            <a:r>
              <a:rPr lang="en-US" sz="2000" dirty="0" err="1"/>
              <a:t>скандинавской</a:t>
            </a:r>
            <a:r>
              <a:rPr lang="en-US" sz="2000" dirty="0"/>
              <a:t> </a:t>
            </a:r>
            <a:r>
              <a:rPr lang="en-US" sz="2000" dirty="0" err="1"/>
              <a:t>мифологией</a:t>
            </a:r>
            <a:r>
              <a:rPr lang="en-US" sz="2000" dirty="0"/>
              <a:t>, </a:t>
            </a:r>
            <a:r>
              <a:rPr lang="en-US" sz="2000" dirty="0" err="1"/>
              <a:t>но</a:t>
            </a:r>
            <a:r>
              <a:rPr lang="en-US" sz="2000" dirty="0"/>
              <a:t> и </a:t>
            </a:r>
            <a:r>
              <a:rPr lang="en-US" sz="2000" dirty="0" err="1"/>
              <a:t>погрузит</a:t>
            </a:r>
            <a:r>
              <a:rPr lang="en-US" sz="2000" dirty="0"/>
              <a:t> в </a:t>
            </a:r>
            <a:r>
              <a:rPr lang="en-US" sz="2000" dirty="0" err="1"/>
              <a:t>удивительный</a:t>
            </a:r>
            <a:r>
              <a:rPr lang="en-US" sz="2000" dirty="0"/>
              <a:t> </a:t>
            </a:r>
            <a:r>
              <a:rPr lang="en-US" sz="2000" dirty="0" err="1"/>
              <a:t>мир</a:t>
            </a:r>
            <a:r>
              <a:rPr lang="en-US" sz="2000" dirty="0"/>
              <a:t>, </a:t>
            </a:r>
            <a:r>
              <a:rPr lang="en-US" sz="2000" dirty="0" err="1"/>
              <a:t>созданный</a:t>
            </a:r>
            <a:r>
              <a:rPr lang="en-US" sz="2000" dirty="0"/>
              <a:t> </a:t>
            </a:r>
            <a:r>
              <a:rPr lang="en-US" sz="2000" dirty="0" err="1"/>
              <a:t>фантазией</a:t>
            </a:r>
            <a:r>
              <a:rPr lang="en-US" sz="2000" dirty="0"/>
              <a:t> </a:t>
            </a:r>
            <a:r>
              <a:rPr lang="en-US" sz="2000" dirty="0" err="1"/>
              <a:t>Рика</a:t>
            </a:r>
            <a:r>
              <a:rPr lang="en-US" sz="2000" dirty="0"/>
              <a:t> </a:t>
            </a:r>
            <a:r>
              <a:rPr lang="en-US" sz="2000" dirty="0" err="1"/>
              <a:t>Риордана</a:t>
            </a:r>
            <a:r>
              <a:rPr lang="en-US" sz="2000" dirty="0"/>
              <a:t>. </a:t>
            </a:r>
            <a:endParaRPr lang="ru-RU" sz="2000" dirty="0"/>
          </a:p>
          <a:p>
            <a:endParaRPr lang="ru-RU" sz="1700" dirty="0"/>
          </a:p>
          <a:p>
            <a:pPr marL="0" indent="0">
              <a:buNone/>
            </a:pPr>
            <a:endParaRPr lang="en-US" sz="1700" dirty="0"/>
          </a:p>
          <a:p>
            <a:r>
              <a:rPr lang="en-US" sz="1700" dirty="0" err="1"/>
              <a:t>Экземпляры</a:t>
            </a:r>
            <a:endParaRPr lang="en-US" sz="1700" dirty="0"/>
          </a:p>
          <a:p>
            <a:pPr marL="0" indent="0">
              <a:buNone/>
            </a:pPr>
            <a:r>
              <a:rPr lang="en-US" sz="1700" dirty="0"/>
              <a:t> ЦДБ (1), Ф2 (1), Ф3 (1), Ф4 (1), Ф5 (1), Ф6 (1), Ф7 (1), Ф10 (1), Ф11 (1), Ф12 (1), Ф13 (1), Ф14 (1), Ф16 (1), Ф18 (1), Ф19 (1), Ф20 (1), Ф21 (1), Ф22 (1), Ф23 (1), Ф24 (1), ПВ (1), Ф25 (1), Ф26 (1), Ф27 (1), Ф30 (1)</a:t>
            </a:r>
          </a:p>
          <a:p>
            <a:endParaRPr lang="en-US" sz="1700" dirty="0"/>
          </a:p>
        </p:txBody>
      </p:sp>
    </p:spTree>
    <p:extLst>
      <p:ext uri="{BB962C8B-B14F-4D97-AF65-F5344CB8AC3E}">
        <p14:creationId xmlns:p14="http://schemas.microsoft.com/office/powerpoint/2010/main" xmlns="" val="428517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D7D678A-8F41-4EAC-969F-681160BB6662}"/>
              </a:ext>
            </a:extLst>
          </p:cNvPr>
          <p:cNvSpPr>
            <a:spLocks noGrp="1"/>
          </p:cNvSpPr>
          <p:nvPr>
            <p:ph type="title"/>
          </p:nvPr>
        </p:nvSpPr>
        <p:spPr>
          <a:xfrm>
            <a:off x="4553733" y="139700"/>
            <a:ext cx="7155777" cy="2270130"/>
          </a:xfrm>
        </p:spPr>
        <p:txBody>
          <a:bodyPr vert="horz" lIns="91440" tIns="45720" rIns="91440" bIns="45720" rtlCol="0" anchor="b">
            <a:noAutofit/>
          </a:bodyPr>
          <a:lstStyle/>
          <a:p>
            <a:r>
              <a:rPr lang="en-US" sz="2000" b="1" dirty="0" err="1"/>
              <a:t>Ушинский</a:t>
            </a:r>
            <a:r>
              <a:rPr lang="en-US" sz="2000" b="1" dirty="0"/>
              <a:t>, К. Д. </a:t>
            </a:r>
            <a:r>
              <a:rPr lang="en-US" sz="2000" dirty="0"/>
              <a:t/>
            </a:r>
            <a:br>
              <a:rPr lang="en-US" sz="2000" dirty="0"/>
            </a:br>
            <a:r>
              <a:rPr lang="en-US" sz="2000" dirty="0"/>
              <a:t>    </a:t>
            </a:r>
            <a:r>
              <a:rPr lang="en-US" sz="2000" dirty="0" err="1"/>
              <a:t>Четыре</a:t>
            </a:r>
            <a:r>
              <a:rPr lang="en-US" sz="2000" dirty="0"/>
              <a:t> </a:t>
            </a:r>
            <a:r>
              <a:rPr lang="en-US" sz="2000" dirty="0" err="1"/>
              <a:t>желания</a:t>
            </a:r>
            <a:r>
              <a:rPr lang="en-US" sz="2000" dirty="0"/>
              <a:t> : </a:t>
            </a:r>
            <a:r>
              <a:rPr lang="en-US" sz="2000" dirty="0" err="1"/>
              <a:t>рассказы</a:t>
            </a:r>
            <a:r>
              <a:rPr lang="en-US" sz="2000" dirty="0"/>
              <a:t> : [6+] / </a:t>
            </a:r>
            <a:r>
              <a:rPr lang="en-US" sz="2000" dirty="0" err="1"/>
              <a:t>Константин</a:t>
            </a:r>
            <a:r>
              <a:rPr lang="en-US" sz="2000" dirty="0"/>
              <a:t> </a:t>
            </a:r>
            <a:r>
              <a:rPr lang="en-US" sz="2000" dirty="0" err="1"/>
              <a:t>Ушинский</a:t>
            </a:r>
            <a:r>
              <a:rPr lang="en-US" sz="2000" dirty="0"/>
              <a:t> ; </a:t>
            </a:r>
            <a:r>
              <a:rPr lang="en-US" sz="2000" dirty="0" err="1"/>
              <a:t>ил</a:t>
            </a:r>
            <a:r>
              <a:rPr lang="en-US" sz="2000" dirty="0"/>
              <a:t>. В. </a:t>
            </a:r>
            <a:r>
              <a:rPr lang="en-US" sz="2000" dirty="0" err="1"/>
              <a:t>Белоусова</a:t>
            </a:r>
            <a:r>
              <a:rPr lang="en-US" sz="2000" dirty="0"/>
              <a:t>, М. </a:t>
            </a:r>
            <a:r>
              <a:rPr lang="en-US" sz="2000" dirty="0" err="1"/>
              <a:t>Белоусовой</a:t>
            </a:r>
            <a:r>
              <a:rPr lang="en-US" sz="2000" dirty="0"/>
              <a:t>. - М</a:t>
            </a:r>
            <a:r>
              <a:rPr lang="ru-RU" sz="2000" dirty="0" err="1"/>
              <a:t>осква</a:t>
            </a:r>
            <a:r>
              <a:rPr lang="en-US" sz="2000" dirty="0"/>
              <a:t> : #</a:t>
            </a:r>
            <a:r>
              <a:rPr lang="en-US" sz="2000" dirty="0" err="1"/>
              <a:t>Эксмодетство</a:t>
            </a:r>
            <a:r>
              <a:rPr lang="en-US" sz="2000" dirty="0"/>
              <a:t>, 2019. - 80 с. : </a:t>
            </a:r>
            <a:r>
              <a:rPr lang="en-US" sz="2000" dirty="0" err="1"/>
              <a:t>ил</a:t>
            </a:r>
            <a:r>
              <a:rPr lang="en-US" sz="2000" dirty="0"/>
              <a:t>. - (</a:t>
            </a:r>
            <a:r>
              <a:rPr lang="en-US" sz="2000" dirty="0" err="1"/>
              <a:t>Книги</a:t>
            </a:r>
            <a:r>
              <a:rPr lang="en-US" sz="2000" dirty="0"/>
              <a:t>- </a:t>
            </a:r>
            <a:r>
              <a:rPr lang="en-US" sz="2000" dirty="0" err="1"/>
              <a:t>мои</a:t>
            </a:r>
            <a:r>
              <a:rPr lang="en-US" sz="2000" dirty="0"/>
              <a:t> </a:t>
            </a:r>
            <a:r>
              <a:rPr lang="en-US" sz="2000" dirty="0" err="1"/>
              <a:t>друзья</a:t>
            </a:r>
            <a:r>
              <a:rPr lang="en-US" sz="2000" dirty="0"/>
              <a:t>). - ISBN 978-5-04-100354-8. – </a:t>
            </a:r>
            <a:r>
              <a:rPr lang="en-US" sz="2000" dirty="0" err="1"/>
              <a:t>Текст</a:t>
            </a:r>
            <a:r>
              <a:rPr lang="ru-RU" sz="2000" dirty="0"/>
              <a:t> : непосредственный.</a:t>
            </a:r>
            <a:r>
              <a:rPr lang="en-US" sz="2000" dirty="0"/>
              <a:t/>
            </a:r>
            <a:br>
              <a:rPr lang="en-US" sz="2000" dirty="0"/>
            </a:br>
            <a:endParaRPr lang="en-US" sz="2000" dirty="0"/>
          </a:p>
        </p:txBody>
      </p:sp>
      <p:pic>
        <p:nvPicPr>
          <p:cNvPr id="6" name="Объект 5">
            <a:extLst>
              <a:ext uri="{FF2B5EF4-FFF2-40B4-BE49-F238E27FC236}">
                <a16:creationId xmlns:a16="http://schemas.microsoft.com/office/drawing/2014/main" xmlns="" id="{71DCB387-6644-4DCF-A1A9-5B7C5A793DD2}"/>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5703" r="1583"/>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8548B9E5-0183-4BE7-92E6-7566B5D5F9D2}"/>
              </a:ext>
            </a:extLst>
          </p:cNvPr>
          <p:cNvSpPr>
            <a:spLocks noGrp="1"/>
          </p:cNvSpPr>
          <p:nvPr>
            <p:ph sz="half" idx="2"/>
          </p:nvPr>
        </p:nvSpPr>
        <p:spPr>
          <a:xfrm>
            <a:off x="4553734" y="2409830"/>
            <a:ext cx="7513012" cy="3705217"/>
          </a:xfrm>
        </p:spPr>
        <p:txBody>
          <a:bodyPr vert="horz" lIns="91440" tIns="45720" rIns="91440" bIns="45720" rtlCol="0">
            <a:normAutofit/>
          </a:bodyPr>
          <a:lstStyle/>
          <a:p>
            <a:r>
              <a:rPr lang="en-US" sz="2000" dirty="0"/>
              <a:t>В </a:t>
            </a:r>
            <a:r>
              <a:rPr lang="en-US" sz="2000" dirty="0" err="1"/>
              <a:t>сборник</a:t>
            </a:r>
            <a:r>
              <a:rPr lang="en-US" sz="2000" dirty="0"/>
              <a:t> </a:t>
            </a:r>
            <a:r>
              <a:rPr lang="en-US" sz="2000" dirty="0" err="1"/>
              <a:t>вошли</a:t>
            </a:r>
            <a:r>
              <a:rPr lang="en-US" sz="2000" dirty="0"/>
              <a:t> </a:t>
            </a:r>
            <a:r>
              <a:rPr lang="en-US" sz="2000" dirty="0" err="1"/>
              <a:t>рассказы</a:t>
            </a:r>
            <a:r>
              <a:rPr lang="en-US" sz="2000" dirty="0"/>
              <a:t> </a:t>
            </a:r>
            <a:r>
              <a:rPr lang="en-US" sz="2000" dirty="0" err="1"/>
              <a:t>выдающегося</a:t>
            </a:r>
            <a:r>
              <a:rPr lang="en-US" sz="2000" dirty="0"/>
              <a:t> </a:t>
            </a:r>
            <a:r>
              <a:rPr lang="en-US" sz="2000" dirty="0" err="1"/>
              <a:t>русского</a:t>
            </a:r>
            <a:r>
              <a:rPr lang="en-US" sz="2000" dirty="0"/>
              <a:t> </a:t>
            </a:r>
            <a:r>
              <a:rPr lang="en-US" sz="2000" dirty="0" err="1"/>
              <a:t>педагога</a:t>
            </a:r>
            <a:r>
              <a:rPr lang="en-US" sz="2000" dirty="0"/>
              <a:t> и </a:t>
            </a:r>
            <a:r>
              <a:rPr lang="en-US" sz="2000" dirty="0" err="1"/>
              <a:t>писателя</a:t>
            </a:r>
            <a:r>
              <a:rPr lang="en-US" sz="2000" dirty="0"/>
              <a:t> </a:t>
            </a:r>
            <a:r>
              <a:rPr lang="en-US" sz="2000" dirty="0" err="1"/>
              <a:t>Константина</a:t>
            </a:r>
            <a:r>
              <a:rPr lang="en-US" sz="2000" dirty="0"/>
              <a:t> </a:t>
            </a:r>
            <a:r>
              <a:rPr lang="en-US" sz="2000" dirty="0" err="1"/>
              <a:t>Дмитриевича</a:t>
            </a:r>
            <a:r>
              <a:rPr lang="en-US" sz="2000" dirty="0"/>
              <a:t> </a:t>
            </a:r>
            <a:r>
              <a:rPr lang="en-US" sz="2000" dirty="0" err="1"/>
              <a:t>Ушинского</a:t>
            </a:r>
            <a:r>
              <a:rPr lang="en-US" sz="2000" dirty="0"/>
              <a:t> </a:t>
            </a:r>
            <a:r>
              <a:rPr lang="ru-RU" sz="2000" dirty="0"/>
              <a:t>: </a:t>
            </a:r>
            <a:r>
              <a:rPr lang="en-US" sz="2000" dirty="0"/>
              <a:t>"</a:t>
            </a:r>
            <a:r>
              <a:rPr lang="en-US" sz="2000" dirty="0" err="1"/>
              <a:t>Четыре</a:t>
            </a:r>
            <a:r>
              <a:rPr lang="en-US" sz="2000" dirty="0"/>
              <a:t> </a:t>
            </a:r>
            <a:r>
              <a:rPr lang="en-US" sz="2000" dirty="0" err="1"/>
              <a:t>желания</a:t>
            </a:r>
            <a:r>
              <a:rPr lang="en-US" sz="2000" dirty="0"/>
              <a:t>", "</a:t>
            </a:r>
            <a:r>
              <a:rPr lang="en-US" sz="2000" dirty="0" err="1"/>
              <a:t>Проказы</a:t>
            </a:r>
            <a:r>
              <a:rPr lang="en-US" sz="2000" dirty="0"/>
              <a:t> </a:t>
            </a:r>
            <a:r>
              <a:rPr lang="en-US" sz="2000" dirty="0" err="1"/>
              <a:t>старухи</a:t>
            </a:r>
            <a:r>
              <a:rPr lang="en-US" sz="2000" dirty="0"/>
              <a:t> </a:t>
            </a:r>
            <a:r>
              <a:rPr lang="en-US" sz="2000" dirty="0" err="1"/>
              <a:t>зимы</a:t>
            </a:r>
            <a:r>
              <a:rPr lang="en-US" sz="2000" dirty="0"/>
              <a:t>", "</a:t>
            </a:r>
            <a:r>
              <a:rPr lang="en-US" sz="2000" dirty="0" err="1"/>
              <a:t>Гадюка</a:t>
            </a:r>
            <a:r>
              <a:rPr lang="en-US" sz="2000" dirty="0"/>
              <a:t>", "</a:t>
            </a:r>
            <a:r>
              <a:rPr lang="en-US" sz="2000" dirty="0" err="1"/>
              <a:t>Дети</a:t>
            </a:r>
            <a:r>
              <a:rPr lang="en-US" sz="2000" dirty="0"/>
              <a:t> в </a:t>
            </a:r>
            <a:r>
              <a:rPr lang="en-US" sz="2000" dirty="0" err="1"/>
              <a:t>роще</a:t>
            </a:r>
            <a:r>
              <a:rPr lang="en-US" sz="2000" dirty="0"/>
              <a:t>" и </a:t>
            </a:r>
            <a:r>
              <a:rPr lang="en-US" sz="2000" dirty="0" err="1"/>
              <a:t>другие</a:t>
            </a:r>
            <a:r>
              <a:rPr lang="en-US" sz="2000" dirty="0"/>
              <a:t>.  </a:t>
            </a:r>
            <a:endParaRPr lang="ru-RU" sz="2000" dirty="0"/>
          </a:p>
          <a:p>
            <a:endParaRPr lang="ru-RU" sz="2000" dirty="0"/>
          </a:p>
          <a:p>
            <a:endParaRPr lang="en-US" sz="2000" dirty="0"/>
          </a:p>
          <a:p>
            <a:r>
              <a:rPr lang="en-US" sz="2000" dirty="0" err="1"/>
              <a:t>Экземпляры</a:t>
            </a:r>
            <a:endParaRPr lang="en-US" sz="2000" dirty="0"/>
          </a:p>
          <a:p>
            <a:pPr marL="0" indent="0">
              <a:buNone/>
            </a:pPr>
            <a:r>
              <a:rPr lang="en-US" sz="2000" dirty="0"/>
              <a:t>ЦДБ (1), Ф2 (1), Ф3 (1), Ф4 (1), Ф5 (1), Ф6 (1), Ф7 (1), Ф10 (1), Ф11 (1), Ф12 (1), Ф13 (1), Ф14 (1), Ф16 (1), Ф18 (1), Ф19 (1), Ф20 (1), Ф21 (1), Ф22 (1), Ф23 (1), Ф24 (1), ПВ (1), Ф25 (1), Ф26 (1), Ф27 (1), Ф30 (1)</a:t>
            </a:r>
          </a:p>
          <a:p>
            <a:endParaRPr lang="en-US" sz="2000" dirty="0"/>
          </a:p>
        </p:txBody>
      </p:sp>
    </p:spTree>
    <p:extLst>
      <p:ext uri="{BB962C8B-B14F-4D97-AF65-F5344CB8AC3E}">
        <p14:creationId xmlns:p14="http://schemas.microsoft.com/office/powerpoint/2010/main" xmlns="" val="2719889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22B1162-D98A-4718-8484-1385E67D90D3}"/>
              </a:ext>
            </a:extLst>
          </p:cNvPr>
          <p:cNvSpPr>
            <a:spLocks noGrp="1"/>
          </p:cNvSpPr>
          <p:nvPr>
            <p:ph type="title"/>
          </p:nvPr>
        </p:nvSpPr>
        <p:spPr>
          <a:xfrm>
            <a:off x="4553733" y="165100"/>
            <a:ext cx="7028667" cy="2058987"/>
          </a:xfrm>
        </p:spPr>
        <p:txBody>
          <a:bodyPr vert="horz" lIns="91440" tIns="45720" rIns="91440" bIns="45720" rtlCol="0" anchor="b">
            <a:noAutofit/>
          </a:bodyPr>
          <a:lstStyle/>
          <a:p>
            <a:r>
              <a:rPr lang="en-US" sz="2000" b="1" dirty="0" err="1"/>
              <a:t>Шмайссер</a:t>
            </a:r>
            <a:r>
              <a:rPr lang="en-US" sz="2000" b="1" dirty="0"/>
              <a:t>, Ф.</a:t>
            </a:r>
            <a:r>
              <a:rPr lang="en-US" sz="2000" dirty="0"/>
              <a:t/>
            </a:r>
            <a:br>
              <a:rPr lang="en-US" sz="2000" dirty="0"/>
            </a:br>
            <a:r>
              <a:rPr lang="en-US" sz="2000" dirty="0"/>
              <a:t> </a:t>
            </a:r>
            <a:r>
              <a:rPr lang="en-US" sz="2000" dirty="0" err="1"/>
              <a:t>Страна</a:t>
            </a:r>
            <a:r>
              <a:rPr lang="en-US" sz="2000" dirty="0"/>
              <a:t> </a:t>
            </a:r>
            <a:r>
              <a:rPr lang="en-US" sz="2000" dirty="0" err="1"/>
              <a:t>драконов</a:t>
            </a:r>
            <a:r>
              <a:rPr lang="en-US" sz="2000" dirty="0"/>
              <a:t> : </a:t>
            </a:r>
            <a:r>
              <a:rPr lang="en-US" sz="2000" dirty="0" err="1"/>
              <a:t>трилогия</a:t>
            </a:r>
            <a:r>
              <a:rPr lang="en-US" sz="2000" dirty="0"/>
              <a:t> : [6+] / </a:t>
            </a:r>
            <a:r>
              <a:rPr lang="en-US" sz="2000" dirty="0" err="1"/>
              <a:t>Франк</a:t>
            </a:r>
            <a:r>
              <a:rPr lang="en-US" sz="2000" dirty="0"/>
              <a:t> </a:t>
            </a:r>
            <a:r>
              <a:rPr lang="en-US" sz="2000" dirty="0" err="1"/>
              <a:t>Шмайссер</a:t>
            </a:r>
            <a:r>
              <a:rPr lang="en-US" sz="2000" dirty="0"/>
              <a:t> ; [</a:t>
            </a:r>
            <a:r>
              <a:rPr lang="en-US" sz="2000" dirty="0" err="1"/>
              <a:t>пер</a:t>
            </a:r>
            <a:r>
              <a:rPr lang="en-US" sz="2000" dirty="0"/>
              <a:t>. с </a:t>
            </a:r>
            <a:r>
              <a:rPr lang="en-US" sz="2000" dirty="0" err="1"/>
              <a:t>нем</a:t>
            </a:r>
            <a:r>
              <a:rPr lang="en-US" sz="2000" dirty="0"/>
              <a:t>. Г. Ю. </a:t>
            </a:r>
            <a:r>
              <a:rPr lang="en-US" sz="2000" dirty="0" err="1"/>
              <a:t>Бабуровой</a:t>
            </a:r>
            <a:r>
              <a:rPr lang="en-US" sz="2000" dirty="0"/>
              <a:t>] ; </a:t>
            </a:r>
            <a:r>
              <a:rPr lang="en-US" sz="2000" dirty="0" err="1"/>
              <a:t>ил</a:t>
            </a:r>
            <a:r>
              <a:rPr lang="en-US" sz="2000" dirty="0"/>
              <a:t>. Х. </a:t>
            </a:r>
            <a:r>
              <a:rPr lang="en-US" sz="2000" dirty="0" err="1"/>
              <a:t>Фогта</a:t>
            </a:r>
            <a:r>
              <a:rPr lang="en-US" sz="2000" dirty="0"/>
              <a:t>. - М</a:t>
            </a:r>
            <a:r>
              <a:rPr lang="ru-RU" sz="2000" dirty="0" err="1"/>
              <a:t>осква</a:t>
            </a:r>
            <a:r>
              <a:rPr lang="en-US" sz="2000" dirty="0"/>
              <a:t> : #</a:t>
            </a:r>
            <a:r>
              <a:rPr lang="en-US" sz="2000" dirty="0" err="1"/>
              <a:t>Эксмодетство</a:t>
            </a:r>
            <a:r>
              <a:rPr lang="en-US" sz="2000" dirty="0"/>
              <a:t>, 2019 - . – </a:t>
            </a:r>
            <a:r>
              <a:rPr lang="en-US" sz="2000" dirty="0" err="1"/>
              <a:t>Текст</a:t>
            </a:r>
            <a:r>
              <a:rPr lang="ru-RU" sz="2000" dirty="0"/>
              <a:t> : непосредственный.</a:t>
            </a:r>
            <a:r>
              <a:rPr lang="en-US" sz="2000" dirty="0"/>
              <a:t/>
            </a:r>
            <a:br>
              <a:rPr lang="en-US" sz="2000" dirty="0"/>
            </a:br>
            <a:r>
              <a:rPr lang="en-US" sz="2000" dirty="0"/>
              <a:t>   </a:t>
            </a:r>
            <a:r>
              <a:rPr lang="en-US" sz="2000" dirty="0" err="1"/>
              <a:t>Кн</a:t>
            </a:r>
            <a:r>
              <a:rPr lang="en-US" sz="2000" dirty="0"/>
              <a:t>. 1 : </a:t>
            </a:r>
            <a:r>
              <a:rPr lang="en-US" sz="2000" dirty="0" err="1"/>
              <a:t>Новый</a:t>
            </a:r>
            <a:r>
              <a:rPr lang="en-US" sz="2000" dirty="0"/>
              <a:t> </a:t>
            </a:r>
            <a:r>
              <a:rPr lang="en-US" sz="2000" dirty="0" err="1"/>
              <a:t>герой</a:t>
            </a:r>
            <a:r>
              <a:rPr lang="en-US" sz="2000" dirty="0"/>
              <a:t>. - 2019. - 288 с. : </a:t>
            </a:r>
            <a:r>
              <a:rPr lang="en-US" sz="2000" dirty="0" err="1"/>
              <a:t>ил</a:t>
            </a:r>
            <a:r>
              <a:rPr lang="en-US" sz="2000" dirty="0"/>
              <a:t>. - (</a:t>
            </a:r>
            <a:r>
              <a:rPr lang="en-US" sz="2000" dirty="0" err="1"/>
              <a:t>Страна</a:t>
            </a:r>
            <a:r>
              <a:rPr lang="en-US" sz="2000" dirty="0"/>
              <a:t> </a:t>
            </a:r>
            <a:r>
              <a:rPr lang="en-US" sz="2000" dirty="0" err="1"/>
              <a:t>драконов</a:t>
            </a:r>
            <a:r>
              <a:rPr lang="en-US" sz="2000" dirty="0"/>
              <a:t>). - ISBN 978-5-04-099336-9.</a:t>
            </a:r>
            <a:br>
              <a:rPr lang="en-US" sz="2000" dirty="0"/>
            </a:br>
            <a:endParaRPr lang="en-US" sz="2000" dirty="0"/>
          </a:p>
        </p:txBody>
      </p:sp>
      <p:pic>
        <p:nvPicPr>
          <p:cNvPr id="6" name="Объект 5" descr="Изображение выглядит как сидит, лицо, большой, молодой&#10;&#10;Автоматически созданное описание">
            <a:extLst>
              <a:ext uri="{FF2B5EF4-FFF2-40B4-BE49-F238E27FC236}">
                <a16:creationId xmlns:a16="http://schemas.microsoft.com/office/drawing/2014/main" xmlns="" id="{DBCDD75D-7060-4535-A31C-7D683963A8CC}"/>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728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CDFB71CC-C15C-4595-BCD1-C979E55DB3AB}"/>
              </a:ext>
            </a:extLst>
          </p:cNvPr>
          <p:cNvSpPr>
            <a:spLocks noGrp="1"/>
          </p:cNvSpPr>
          <p:nvPr>
            <p:ph sz="half" idx="2"/>
          </p:nvPr>
        </p:nvSpPr>
        <p:spPr>
          <a:xfrm>
            <a:off x="4553734" y="2224088"/>
            <a:ext cx="7168366" cy="4291012"/>
          </a:xfrm>
        </p:spPr>
        <p:txBody>
          <a:bodyPr vert="horz" lIns="91440" tIns="45720" rIns="91440" bIns="45720" rtlCol="0">
            <a:normAutofit fontScale="92500" lnSpcReduction="20000"/>
          </a:bodyPr>
          <a:lstStyle/>
          <a:p>
            <a:r>
              <a:rPr lang="en-US" sz="2000" dirty="0" err="1"/>
              <a:t>Попасть</a:t>
            </a:r>
            <a:r>
              <a:rPr lang="en-US" sz="2000" dirty="0"/>
              <a:t> в </a:t>
            </a:r>
            <a:r>
              <a:rPr lang="en-US" sz="2000" dirty="0" err="1"/>
              <a:t>волшебную</a:t>
            </a:r>
            <a:r>
              <a:rPr lang="en-US" sz="2000" dirty="0"/>
              <a:t> </a:t>
            </a:r>
            <a:r>
              <a:rPr lang="en-US" sz="2000" dirty="0" err="1"/>
              <a:t>страну</a:t>
            </a:r>
            <a:r>
              <a:rPr lang="en-US" sz="2000" dirty="0"/>
              <a:t> и </a:t>
            </a:r>
            <a:r>
              <a:rPr lang="en-US" sz="2000" dirty="0" err="1"/>
              <a:t>пережить</a:t>
            </a:r>
            <a:r>
              <a:rPr lang="en-US" sz="2000" dirty="0"/>
              <a:t> </a:t>
            </a:r>
            <a:r>
              <a:rPr lang="en-US" sz="2000" dirty="0" err="1"/>
              <a:t>захватывающие</a:t>
            </a:r>
            <a:r>
              <a:rPr lang="en-US" sz="2000" dirty="0"/>
              <a:t> </a:t>
            </a:r>
            <a:r>
              <a:rPr lang="en-US" sz="2000" dirty="0" err="1"/>
              <a:t>приключения</a:t>
            </a:r>
            <a:r>
              <a:rPr lang="en-US" sz="2000" dirty="0"/>
              <a:t> - о </a:t>
            </a:r>
            <a:r>
              <a:rPr lang="en-US" sz="2000" dirty="0" err="1"/>
              <a:t>таком</a:t>
            </a:r>
            <a:r>
              <a:rPr lang="en-US" sz="2000" dirty="0"/>
              <a:t> </a:t>
            </a:r>
            <a:r>
              <a:rPr lang="en-US" sz="2000" dirty="0" err="1"/>
              <a:t>Оскар</a:t>
            </a:r>
            <a:r>
              <a:rPr lang="en-US" sz="2000" dirty="0"/>
              <a:t> и </a:t>
            </a:r>
            <a:r>
              <a:rPr lang="en-US" sz="2000" dirty="0" err="1"/>
              <a:t>мечтать</a:t>
            </a:r>
            <a:r>
              <a:rPr lang="en-US" sz="2000" dirty="0"/>
              <a:t> </a:t>
            </a:r>
            <a:r>
              <a:rPr lang="en-US" sz="2000" dirty="0" err="1"/>
              <a:t>не</a:t>
            </a:r>
            <a:r>
              <a:rPr lang="en-US" sz="2000" dirty="0"/>
              <a:t> </a:t>
            </a:r>
            <a:r>
              <a:rPr lang="en-US" sz="2000" dirty="0" err="1"/>
              <a:t>мог</a:t>
            </a:r>
            <a:r>
              <a:rPr lang="en-US" sz="2000" dirty="0"/>
              <a:t>! </a:t>
            </a:r>
            <a:r>
              <a:rPr lang="en-US" sz="2000" dirty="0" err="1"/>
              <a:t>Ведь</a:t>
            </a:r>
            <a:r>
              <a:rPr lang="en-US" sz="2000" dirty="0"/>
              <a:t> </a:t>
            </a:r>
            <a:r>
              <a:rPr lang="en-US" sz="2000" dirty="0" err="1"/>
              <a:t>его</a:t>
            </a:r>
            <a:r>
              <a:rPr lang="en-US" sz="2000" dirty="0"/>
              <a:t> </a:t>
            </a:r>
            <a:r>
              <a:rPr lang="en-US" sz="2000" dirty="0" err="1"/>
              <a:t>бабушка</a:t>
            </a:r>
            <a:r>
              <a:rPr lang="en-US" sz="2000" dirty="0"/>
              <a:t> и </a:t>
            </a:r>
            <a:r>
              <a:rPr lang="en-US" sz="2000" dirty="0" err="1"/>
              <a:t>дедушка</a:t>
            </a:r>
            <a:r>
              <a:rPr lang="en-US" sz="2000" dirty="0"/>
              <a:t> </a:t>
            </a:r>
            <a:r>
              <a:rPr lang="en-US" sz="2000" dirty="0" err="1"/>
              <a:t>всегда</a:t>
            </a:r>
            <a:r>
              <a:rPr lang="en-US" sz="2000" dirty="0"/>
              <a:t> </a:t>
            </a:r>
            <a:r>
              <a:rPr lang="en-US" sz="2000" dirty="0" err="1"/>
              <a:t>считали</a:t>
            </a:r>
            <a:r>
              <a:rPr lang="en-US" sz="2000" dirty="0"/>
              <a:t> </a:t>
            </a:r>
            <a:r>
              <a:rPr lang="en-US" sz="2000" dirty="0" err="1"/>
              <a:t>его</a:t>
            </a:r>
            <a:r>
              <a:rPr lang="en-US" sz="2000" dirty="0"/>
              <a:t> </a:t>
            </a:r>
            <a:r>
              <a:rPr lang="en-US" sz="2000" dirty="0" err="1"/>
              <a:t>самым</a:t>
            </a:r>
            <a:r>
              <a:rPr lang="en-US" sz="2000" dirty="0"/>
              <a:t> </a:t>
            </a:r>
            <a:r>
              <a:rPr lang="en-US" sz="2000" dirty="0" err="1"/>
              <a:t>ценным</a:t>
            </a:r>
            <a:r>
              <a:rPr lang="en-US" sz="2000" dirty="0"/>
              <a:t> </a:t>
            </a:r>
            <a:r>
              <a:rPr lang="en-US" sz="2000" dirty="0" err="1"/>
              <a:t>сокровищем</a:t>
            </a:r>
            <a:r>
              <a:rPr lang="en-US" sz="2000" dirty="0"/>
              <a:t> в </a:t>
            </a:r>
            <a:r>
              <a:rPr lang="en-US" sz="2000" dirty="0" err="1"/>
              <a:t>мире</a:t>
            </a:r>
            <a:r>
              <a:rPr lang="en-US" sz="2000" dirty="0"/>
              <a:t>, </a:t>
            </a:r>
            <a:r>
              <a:rPr lang="en-US" sz="2000" dirty="0" err="1"/>
              <a:t>которое</a:t>
            </a:r>
            <a:r>
              <a:rPr lang="en-US" sz="2000" dirty="0"/>
              <a:t> </a:t>
            </a:r>
            <a:r>
              <a:rPr lang="en-US" sz="2000" dirty="0" err="1"/>
              <a:t>нужно</a:t>
            </a:r>
            <a:r>
              <a:rPr lang="en-US" sz="2000" dirty="0"/>
              <a:t> </a:t>
            </a:r>
            <a:r>
              <a:rPr lang="en-US" sz="2000" dirty="0" err="1"/>
              <a:t>оберегать</a:t>
            </a:r>
            <a:r>
              <a:rPr lang="en-US" sz="2000" dirty="0"/>
              <a:t> </a:t>
            </a:r>
            <a:r>
              <a:rPr lang="en-US" sz="2000" dirty="0" err="1"/>
              <a:t>от</a:t>
            </a:r>
            <a:r>
              <a:rPr lang="en-US" sz="2000" dirty="0"/>
              <a:t> </a:t>
            </a:r>
            <a:r>
              <a:rPr lang="en-US" sz="2000" dirty="0" err="1"/>
              <a:t>всех</a:t>
            </a:r>
            <a:r>
              <a:rPr lang="en-US" sz="2000" dirty="0"/>
              <a:t>! </a:t>
            </a:r>
            <a:r>
              <a:rPr lang="en-US" sz="2000" dirty="0" err="1"/>
              <a:t>Оскару</a:t>
            </a:r>
            <a:r>
              <a:rPr lang="en-US" sz="2000" dirty="0"/>
              <a:t> </a:t>
            </a:r>
            <a:r>
              <a:rPr lang="en-US" sz="2000" dirty="0" err="1"/>
              <a:t>не</a:t>
            </a:r>
            <a:r>
              <a:rPr lang="en-US" sz="2000" dirty="0"/>
              <a:t> </a:t>
            </a:r>
            <a:r>
              <a:rPr lang="en-US" sz="2000" dirty="0" err="1"/>
              <a:t>разрешали</a:t>
            </a:r>
            <a:r>
              <a:rPr lang="en-US" sz="2000" dirty="0"/>
              <a:t> </a:t>
            </a:r>
            <a:r>
              <a:rPr lang="en-US" sz="2000" dirty="0" err="1"/>
              <a:t>гулять</a:t>
            </a:r>
            <a:r>
              <a:rPr lang="en-US" sz="2000" dirty="0"/>
              <a:t> с </a:t>
            </a:r>
            <a:r>
              <a:rPr lang="en-US" sz="2000" dirty="0" err="1"/>
              <a:t>друзьями</a:t>
            </a:r>
            <a:r>
              <a:rPr lang="en-US" sz="2000" dirty="0"/>
              <a:t>, </a:t>
            </a:r>
            <a:r>
              <a:rPr lang="en-US" sz="2000" dirty="0" err="1"/>
              <a:t>поздно</a:t>
            </a:r>
            <a:r>
              <a:rPr lang="en-US" sz="2000" dirty="0"/>
              <a:t> </a:t>
            </a:r>
            <a:r>
              <a:rPr lang="en-US" sz="2000" dirty="0" err="1"/>
              <a:t>ложиться</a:t>
            </a:r>
            <a:r>
              <a:rPr lang="en-US" sz="2000" dirty="0"/>
              <a:t> </a:t>
            </a:r>
            <a:r>
              <a:rPr lang="en-US" sz="2000" dirty="0" err="1"/>
              <a:t>спать</a:t>
            </a:r>
            <a:r>
              <a:rPr lang="en-US" sz="2000" dirty="0"/>
              <a:t> и </a:t>
            </a:r>
            <a:r>
              <a:rPr lang="en-US" sz="2000" dirty="0" err="1"/>
              <a:t>бегать</a:t>
            </a:r>
            <a:r>
              <a:rPr lang="en-US" sz="2000" dirty="0"/>
              <a:t> </a:t>
            </a:r>
            <a:r>
              <a:rPr lang="en-US" sz="2000" dirty="0" err="1"/>
              <a:t>на</a:t>
            </a:r>
            <a:r>
              <a:rPr lang="en-US" sz="2000" dirty="0"/>
              <a:t> </a:t>
            </a:r>
            <a:r>
              <a:rPr lang="en-US" sz="2000" dirty="0" err="1"/>
              <a:t>переменах</a:t>
            </a:r>
            <a:r>
              <a:rPr lang="en-US" sz="2000" dirty="0"/>
              <a:t>. </a:t>
            </a:r>
            <a:r>
              <a:rPr lang="en-US" sz="2000" dirty="0" err="1"/>
              <a:t>Скукота</a:t>
            </a:r>
            <a:r>
              <a:rPr lang="en-US" sz="2000" dirty="0"/>
              <a:t>! </a:t>
            </a:r>
            <a:r>
              <a:rPr lang="en-US" sz="2000" dirty="0" err="1"/>
              <a:t>Но</a:t>
            </a:r>
            <a:r>
              <a:rPr lang="en-US" sz="2000" dirty="0"/>
              <a:t> </a:t>
            </a:r>
            <a:r>
              <a:rPr lang="en-US" sz="2000" dirty="0" err="1"/>
              <a:t>однажды</a:t>
            </a:r>
            <a:r>
              <a:rPr lang="en-US" sz="2000" dirty="0"/>
              <a:t> </a:t>
            </a:r>
            <a:r>
              <a:rPr lang="en-US" sz="2000" dirty="0" err="1"/>
              <a:t>мальчик</a:t>
            </a:r>
            <a:r>
              <a:rPr lang="en-US" sz="2000" dirty="0"/>
              <a:t> </a:t>
            </a:r>
            <a:r>
              <a:rPr lang="en-US" sz="2000" dirty="0" err="1"/>
              <a:t>повстречал</a:t>
            </a:r>
            <a:r>
              <a:rPr lang="en-US" sz="2000" dirty="0"/>
              <a:t> </a:t>
            </a:r>
            <a:r>
              <a:rPr lang="en-US" sz="2000" dirty="0" err="1"/>
              <a:t>таинственного</a:t>
            </a:r>
            <a:r>
              <a:rPr lang="en-US" sz="2000" dirty="0"/>
              <a:t> </a:t>
            </a:r>
            <a:r>
              <a:rPr lang="en-US" sz="2000" dirty="0" err="1"/>
              <a:t>незнакомца</a:t>
            </a:r>
            <a:r>
              <a:rPr lang="en-US" sz="2000" dirty="0"/>
              <a:t> - и </a:t>
            </a:r>
            <a:r>
              <a:rPr lang="en-US" sz="2000" dirty="0" err="1"/>
              <a:t>его</a:t>
            </a:r>
            <a:r>
              <a:rPr lang="en-US" sz="2000" dirty="0"/>
              <a:t> </a:t>
            </a:r>
            <a:r>
              <a:rPr lang="en-US" sz="2000" dirty="0" err="1"/>
              <a:t>жизнь</a:t>
            </a:r>
            <a:r>
              <a:rPr lang="en-US" sz="2000" dirty="0"/>
              <a:t> </a:t>
            </a:r>
            <a:r>
              <a:rPr lang="en-US" sz="2000" dirty="0" err="1"/>
              <a:t>перевернулась</a:t>
            </a:r>
            <a:r>
              <a:rPr lang="en-US" sz="2000" dirty="0"/>
              <a:t> с </a:t>
            </a:r>
            <a:r>
              <a:rPr lang="en-US" sz="2000" dirty="0" err="1"/>
              <a:t>ног</a:t>
            </a:r>
            <a:r>
              <a:rPr lang="en-US" sz="2000" dirty="0"/>
              <a:t> </a:t>
            </a:r>
            <a:r>
              <a:rPr lang="en-US" sz="2000" dirty="0" err="1"/>
              <a:t>на</a:t>
            </a:r>
            <a:r>
              <a:rPr lang="en-US" sz="2000" dirty="0"/>
              <a:t> </a:t>
            </a:r>
            <a:r>
              <a:rPr lang="en-US" sz="2000" dirty="0" err="1"/>
              <a:t>голову</a:t>
            </a:r>
            <a:r>
              <a:rPr lang="en-US" sz="2000" dirty="0"/>
              <a:t>. </a:t>
            </a:r>
            <a:r>
              <a:rPr lang="en-US" sz="2000" dirty="0" err="1"/>
              <a:t>Этот</a:t>
            </a:r>
            <a:r>
              <a:rPr lang="en-US" sz="2000" dirty="0"/>
              <a:t> </a:t>
            </a:r>
            <a:r>
              <a:rPr lang="en-US" sz="2000" dirty="0" err="1"/>
              <a:t>старик</a:t>
            </a:r>
            <a:r>
              <a:rPr lang="en-US" sz="2000" dirty="0"/>
              <a:t> </a:t>
            </a:r>
            <a:r>
              <a:rPr lang="en-US" sz="2000" dirty="0" err="1"/>
              <a:t>представился</a:t>
            </a:r>
            <a:r>
              <a:rPr lang="en-US" sz="2000" dirty="0"/>
              <a:t> </a:t>
            </a:r>
            <a:r>
              <a:rPr lang="en-US" sz="2000" dirty="0" err="1"/>
              <a:t>волшебником</a:t>
            </a:r>
            <a:r>
              <a:rPr lang="en-US" sz="2000" dirty="0"/>
              <a:t> и </a:t>
            </a:r>
            <a:r>
              <a:rPr lang="en-US" sz="2000" dirty="0" err="1"/>
              <a:t>рассказал</a:t>
            </a:r>
            <a:r>
              <a:rPr lang="en-US" sz="2000" dirty="0"/>
              <a:t> </a:t>
            </a:r>
            <a:r>
              <a:rPr lang="en-US" sz="2000" dirty="0" err="1"/>
              <a:t>ему</a:t>
            </a:r>
            <a:r>
              <a:rPr lang="en-US" sz="2000" dirty="0"/>
              <a:t> о </a:t>
            </a:r>
            <a:r>
              <a:rPr lang="en-US" sz="2000" dirty="0" err="1"/>
              <a:t>Драконовом</a:t>
            </a:r>
            <a:r>
              <a:rPr lang="en-US" sz="2000" dirty="0"/>
              <a:t> </a:t>
            </a:r>
            <a:r>
              <a:rPr lang="en-US" sz="2000" dirty="0" err="1"/>
              <a:t>пике</a:t>
            </a:r>
            <a:r>
              <a:rPr lang="en-US" sz="2000" dirty="0"/>
              <a:t>, </a:t>
            </a:r>
            <a:r>
              <a:rPr lang="en-US" sz="2000" dirty="0" err="1"/>
              <a:t>где</a:t>
            </a:r>
            <a:r>
              <a:rPr lang="en-US" sz="2000" dirty="0"/>
              <a:t> </a:t>
            </a:r>
            <a:r>
              <a:rPr lang="en-US" sz="2000" dirty="0" err="1"/>
              <a:t>детей</a:t>
            </a:r>
            <a:r>
              <a:rPr lang="en-US" sz="2000" dirty="0"/>
              <a:t> </a:t>
            </a:r>
            <a:r>
              <a:rPr lang="en-US" sz="2000" dirty="0" err="1"/>
              <a:t>ждёт</a:t>
            </a:r>
            <a:r>
              <a:rPr lang="en-US" sz="2000" dirty="0"/>
              <a:t> </a:t>
            </a:r>
            <a:r>
              <a:rPr lang="en-US" sz="2000" dirty="0" err="1"/>
              <a:t>море</a:t>
            </a:r>
            <a:r>
              <a:rPr lang="en-US" sz="2000" dirty="0"/>
              <a:t> </a:t>
            </a:r>
            <a:r>
              <a:rPr lang="en-US" sz="2000" dirty="0" err="1"/>
              <a:t>веселья</a:t>
            </a:r>
            <a:r>
              <a:rPr lang="en-US" sz="2000" dirty="0"/>
              <a:t>. </a:t>
            </a:r>
            <a:r>
              <a:rPr lang="en-US" sz="2000" dirty="0" err="1"/>
              <a:t>Оскар</a:t>
            </a:r>
            <a:r>
              <a:rPr lang="en-US" sz="2000" dirty="0"/>
              <a:t> </a:t>
            </a:r>
            <a:r>
              <a:rPr lang="en-US" sz="2000" dirty="0" err="1"/>
              <a:t>загадал</a:t>
            </a:r>
            <a:r>
              <a:rPr lang="en-US" sz="2000" dirty="0"/>
              <a:t> </a:t>
            </a:r>
            <a:r>
              <a:rPr lang="en-US" sz="2000" dirty="0" err="1"/>
              <a:t>желание</a:t>
            </a:r>
            <a:r>
              <a:rPr lang="en-US" sz="2000" dirty="0"/>
              <a:t> </a:t>
            </a:r>
            <a:r>
              <a:rPr lang="en-US" sz="2000" dirty="0" err="1"/>
              <a:t>очутиться</a:t>
            </a:r>
            <a:r>
              <a:rPr lang="en-US" sz="2000" dirty="0"/>
              <a:t> </a:t>
            </a:r>
            <a:r>
              <a:rPr lang="en-US" sz="2000" dirty="0" err="1"/>
              <a:t>там</a:t>
            </a:r>
            <a:r>
              <a:rPr lang="en-US" sz="2000" dirty="0"/>
              <a:t> - и </a:t>
            </a:r>
            <a:r>
              <a:rPr lang="en-US" sz="2000" dirty="0" err="1"/>
              <a:t>вот</a:t>
            </a:r>
            <a:r>
              <a:rPr lang="en-US" sz="2000" dirty="0"/>
              <a:t> </a:t>
            </a:r>
            <a:r>
              <a:rPr lang="en-US" sz="2000" dirty="0" err="1"/>
              <a:t>он</a:t>
            </a:r>
            <a:r>
              <a:rPr lang="en-US" sz="2000" dirty="0"/>
              <a:t> </a:t>
            </a:r>
            <a:r>
              <a:rPr lang="en-US" sz="2000" dirty="0" err="1"/>
              <a:t>уже</a:t>
            </a:r>
            <a:r>
              <a:rPr lang="en-US" sz="2000" dirty="0"/>
              <a:t> </a:t>
            </a:r>
            <a:r>
              <a:rPr lang="en-US" sz="2000" dirty="0" err="1"/>
              <a:t>перенёсся</a:t>
            </a:r>
            <a:r>
              <a:rPr lang="en-US" sz="2000" dirty="0"/>
              <a:t> в </a:t>
            </a:r>
            <a:r>
              <a:rPr lang="en-US" sz="2000" dirty="0" err="1"/>
              <a:t>удивительную</a:t>
            </a:r>
            <a:r>
              <a:rPr lang="en-US" sz="2000" dirty="0"/>
              <a:t> </a:t>
            </a:r>
            <a:r>
              <a:rPr lang="en-US" sz="2000" dirty="0" err="1"/>
              <a:t>страну</a:t>
            </a:r>
            <a:r>
              <a:rPr lang="en-US" sz="2000" dirty="0"/>
              <a:t>, </a:t>
            </a:r>
            <a:r>
              <a:rPr lang="en-US" sz="2000" dirty="0" err="1"/>
              <a:t>где</a:t>
            </a:r>
            <a:r>
              <a:rPr lang="en-US" sz="2000" dirty="0"/>
              <a:t> </a:t>
            </a:r>
            <a:r>
              <a:rPr lang="en-US" sz="2000" dirty="0" err="1"/>
              <a:t>живут</a:t>
            </a:r>
            <a:r>
              <a:rPr lang="en-US" sz="2000" dirty="0"/>
              <a:t> </a:t>
            </a:r>
            <a:r>
              <a:rPr lang="en-US" sz="2000" dirty="0" err="1"/>
              <a:t>маги</a:t>
            </a:r>
            <a:r>
              <a:rPr lang="en-US" sz="2000" dirty="0"/>
              <a:t>, </a:t>
            </a:r>
            <a:r>
              <a:rPr lang="en-US" sz="2000" dirty="0" err="1"/>
              <a:t>эльфы</a:t>
            </a:r>
            <a:r>
              <a:rPr lang="en-US" sz="2000" dirty="0"/>
              <a:t> и </a:t>
            </a:r>
            <a:r>
              <a:rPr lang="en-US" sz="2000" dirty="0" err="1"/>
              <a:t>единороги</a:t>
            </a:r>
            <a:r>
              <a:rPr lang="en-US" sz="2000" dirty="0"/>
              <a:t>. </a:t>
            </a:r>
            <a:r>
              <a:rPr lang="en-US" sz="2000" dirty="0" err="1"/>
              <a:t>Вот</a:t>
            </a:r>
            <a:r>
              <a:rPr lang="en-US" sz="2000" dirty="0"/>
              <a:t> </a:t>
            </a:r>
            <a:r>
              <a:rPr lang="en-US" sz="2000" dirty="0" err="1"/>
              <a:t>только</a:t>
            </a:r>
            <a:r>
              <a:rPr lang="en-US" sz="2000" dirty="0"/>
              <a:t> </a:t>
            </a:r>
            <a:r>
              <a:rPr lang="en-US" sz="2000" dirty="0" err="1"/>
              <a:t>вместо</a:t>
            </a:r>
            <a:r>
              <a:rPr lang="en-US" sz="2000" dirty="0"/>
              <a:t> </a:t>
            </a:r>
            <a:r>
              <a:rPr lang="en-US" sz="2000" dirty="0" err="1"/>
              <a:t>того</a:t>
            </a:r>
            <a:r>
              <a:rPr lang="en-US" sz="2000" dirty="0"/>
              <a:t>, </a:t>
            </a:r>
            <a:r>
              <a:rPr lang="en-US" sz="2000" dirty="0" err="1"/>
              <a:t>чтобы</a:t>
            </a:r>
            <a:r>
              <a:rPr lang="en-US" sz="2000" dirty="0"/>
              <a:t> </a:t>
            </a:r>
            <a:r>
              <a:rPr lang="en-US" sz="2000" dirty="0" err="1"/>
              <a:t>развлекаться</a:t>
            </a:r>
            <a:r>
              <a:rPr lang="en-US" sz="2000" dirty="0"/>
              <a:t>, </a:t>
            </a:r>
            <a:r>
              <a:rPr lang="en-US" sz="2000" dirty="0" err="1"/>
              <a:t>Оскару</a:t>
            </a:r>
            <a:r>
              <a:rPr lang="en-US" sz="2000" dirty="0"/>
              <a:t> </a:t>
            </a:r>
            <a:r>
              <a:rPr lang="en-US" sz="2000" dirty="0" err="1"/>
              <a:t>придётся</a:t>
            </a:r>
            <a:r>
              <a:rPr lang="en-US" sz="2000" dirty="0"/>
              <a:t> </a:t>
            </a:r>
            <a:r>
              <a:rPr lang="en-US" sz="2000" dirty="0" err="1"/>
              <a:t>сражаться</a:t>
            </a:r>
            <a:r>
              <a:rPr lang="en-US" sz="2000" dirty="0"/>
              <a:t> с </a:t>
            </a:r>
            <a:r>
              <a:rPr lang="en-US" sz="2000" dirty="0" err="1"/>
              <a:t>огромными</a:t>
            </a:r>
            <a:r>
              <a:rPr lang="en-US" sz="2000" dirty="0"/>
              <a:t> и </a:t>
            </a:r>
            <a:r>
              <a:rPr lang="en-US" sz="2000" dirty="0" err="1"/>
              <a:t>очень</a:t>
            </a:r>
            <a:r>
              <a:rPr lang="en-US" sz="2000" dirty="0"/>
              <a:t> </a:t>
            </a:r>
            <a:r>
              <a:rPr lang="en-US" sz="2000" dirty="0" err="1"/>
              <a:t>опасными</a:t>
            </a:r>
            <a:r>
              <a:rPr lang="en-US" sz="2000" dirty="0"/>
              <a:t> </a:t>
            </a:r>
            <a:r>
              <a:rPr lang="en-US" sz="2000" dirty="0" err="1"/>
              <a:t>драконами</a:t>
            </a:r>
            <a:r>
              <a:rPr lang="en-US" sz="2000" dirty="0"/>
              <a:t>! </a:t>
            </a:r>
            <a:r>
              <a:rPr lang="en-US" sz="2000" dirty="0" err="1"/>
              <a:t>Ой-ой</a:t>
            </a:r>
            <a:r>
              <a:rPr lang="en-US" sz="2000" dirty="0"/>
              <a:t>! </a:t>
            </a:r>
            <a:r>
              <a:rPr lang="en-US" sz="2000" dirty="0" err="1"/>
              <a:t>Как</a:t>
            </a:r>
            <a:r>
              <a:rPr lang="en-US" sz="2000" dirty="0"/>
              <a:t> </a:t>
            </a:r>
            <a:r>
              <a:rPr lang="en-US" sz="2000" dirty="0" err="1"/>
              <a:t>же</a:t>
            </a:r>
            <a:r>
              <a:rPr lang="en-US" sz="2000" dirty="0"/>
              <a:t> </a:t>
            </a:r>
            <a:r>
              <a:rPr lang="en-US" sz="2000" dirty="0" err="1"/>
              <a:t>теперь</a:t>
            </a:r>
            <a:r>
              <a:rPr lang="en-US" sz="2000" dirty="0"/>
              <a:t> </a:t>
            </a:r>
            <a:r>
              <a:rPr lang="en-US" sz="2000" dirty="0" err="1"/>
              <a:t>отсюда</a:t>
            </a:r>
            <a:r>
              <a:rPr lang="en-US" sz="2000" dirty="0"/>
              <a:t> </a:t>
            </a:r>
            <a:r>
              <a:rPr lang="en-US" sz="2000" dirty="0" err="1"/>
              <a:t>выбраться</a:t>
            </a:r>
            <a:r>
              <a:rPr lang="en-US" sz="2000" dirty="0"/>
              <a:t>?! И </a:t>
            </a:r>
            <a:r>
              <a:rPr lang="en-US" sz="2000" dirty="0" err="1"/>
              <a:t>кто</a:t>
            </a:r>
            <a:r>
              <a:rPr lang="en-US" sz="2000" dirty="0"/>
              <a:t> </a:t>
            </a:r>
            <a:r>
              <a:rPr lang="en-US" sz="2000" dirty="0" err="1"/>
              <a:t>ему</a:t>
            </a:r>
            <a:r>
              <a:rPr lang="en-US" sz="2000" dirty="0"/>
              <a:t> </a:t>
            </a:r>
            <a:r>
              <a:rPr lang="en-US" sz="2000" dirty="0" err="1"/>
              <a:t>поможет</a:t>
            </a:r>
            <a:r>
              <a:rPr lang="en-US" sz="2000" dirty="0"/>
              <a:t>?</a:t>
            </a:r>
          </a:p>
          <a:p>
            <a:r>
              <a:rPr lang="en-US" sz="2000" dirty="0" err="1"/>
              <a:t>Экземпляры</a:t>
            </a:r>
            <a:endParaRPr lang="ru-RU" sz="2000" dirty="0"/>
          </a:p>
          <a:p>
            <a:pPr marL="0" indent="0">
              <a:buNone/>
            </a:pPr>
            <a:r>
              <a:rPr lang="en-US" sz="2000" dirty="0"/>
              <a:t> ЦБ (1), ЦДБ (1), Ф2 (1), Ф3 (1), Ф4 (1), Ф5 (1), Ф6 (1), Ф7 (1), Ф10 (1), Ф11 (1), Ф12 (1), Ф14 (1), Ф15 (1), Ф16 (1), Ф18 (1), Ф19 (1), Ф20 (1), Ф21 (1), Ф22 (1), Ф23 (1), Ф24 (1), ПВ (1), Ф25 (1), Ф26 (1), Ф27 (1)</a:t>
            </a:r>
          </a:p>
          <a:p>
            <a:endParaRPr lang="en-US" sz="1400" dirty="0"/>
          </a:p>
        </p:txBody>
      </p:sp>
    </p:spTree>
    <p:extLst>
      <p:ext uri="{BB962C8B-B14F-4D97-AF65-F5344CB8AC3E}">
        <p14:creationId xmlns:p14="http://schemas.microsoft.com/office/powerpoint/2010/main" xmlns="" val="1422353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80E460-9C3B-4AF4-AF6D-D06D25D471C2}"/>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dirty="0" err="1"/>
              <a:t>Воскобойников</a:t>
            </a:r>
            <a:r>
              <a:rPr lang="en-US" sz="1900" b="1" dirty="0"/>
              <a:t>, О. С. </a:t>
            </a:r>
            <a:r>
              <a:rPr lang="en-US" sz="1900" dirty="0"/>
              <a:t/>
            </a:r>
            <a:br>
              <a:rPr lang="en-US" sz="1900" dirty="0"/>
            </a:br>
            <a:r>
              <a:rPr lang="en-US" sz="1900" dirty="0"/>
              <a:t>    </a:t>
            </a:r>
            <a:r>
              <a:rPr lang="en-US" sz="1900" dirty="0" err="1"/>
              <a:t>Средневековье</a:t>
            </a:r>
            <a:r>
              <a:rPr lang="en-US" sz="1900" dirty="0"/>
              <a:t> </a:t>
            </a:r>
            <a:r>
              <a:rPr lang="en-US" sz="1900" dirty="0" err="1"/>
              <a:t>крупным</a:t>
            </a:r>
            <a:r>
              <a:rPr lang="en-US" sz="1900" dirty="0"/>
              <a:t> </a:t>
            </a:r>
            <a:r>
              <a:rPr lang="en-US" sz="1900" dirty="0" err="1"/>
              <a:t>планом</a:t>
            </a:r>
            <a:r>
              <a:rPr lang="en-US" sz="1900" dirty="0"/>
              <a:t> : [12+] / О. С. </a:t>
            </a:r>
            <a:r>
              <a:rPr lang="en-US" sz="1900" dirty="0" err="1"/>
              <a:t>Воскобойников</a:t>
            </a:r>
            <a:r>
              <a:rPr lang="en-US" sz="1900" dirty="0"/>
              <a:t>. - М</a:t>
            </a:r>
            <a:r>
              <a:rPr lang="ru-RU" sz="1900" dirty="0" err="1"/>
              <a:t>осква</a:t>
            </a:r>
            <a:r>
              <a:rPr lang="en-US" sz="1900" dirty="0"/>
              <a:t> : </a:t>
            </a:r>
            <a:r>
              <a:rPr lang="en-US" sz="1900" dirty="0" err="1"/>
              <a:t>Бомбора</a:t>
            </a:r>
            <a:r>
              <a:rPr lang="en-US" sz="1900" dirty="0"/>
              <a:t>, 2020. - 240 с. - ISBN 978-5-04-107431-9.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DDAE21A5-DF65-45C6-A513-6F1683BE0C84}"/>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10311" r="5577"/>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2EE65590-7A9B-45C0-A542-F42439BFE141}"/>
              </a:ext>
            </a:extLst>
          </p:cNvPr>
          <p:cNvSpPr>
            <a:spLocks noGrp="1"/>
          </p:cNvSpPr>
          <p:nvPr>
            <p:ph sz="half" idx="2"/>
          </p:nvPr>
        </p:nvSpPr>
        <p:spPr>
          <a:xfrm>
            <a:off x="4196497" y="2409830"/>
            <a:ext cx="7995501" cy="4130670"/>
          </a:xfrm>
        </p:spPr>
        <p:txBody>
          <a:bodyPr vert="horz" lIns="91440" tIns="45720" rIns="91440" bIns="45720" rtlCol="0">
            <a:normAutofit fontScale="92500" lnSpcReduction="20000"/>
          </a:bodyPr>
          <a:lstStyle/>
          <a:p>
            <a:r>
              <a:rPr lang="en-US" sz="2000" dirty="0" err="1"/>
              <a:t>Кому</a:t>
            </a:r>
            <a:r>
              <a:rPr lang="en-US" sz="2000" dirty="0"/>
              <a:t> в </a:t>
            </a:r>
            <a:r>
              <a:rPr lang="en-US" sz="2000" dirty="0" err="1"/>
              <a:t>Средние</a:t>
            </a:r>
            <a:r>
              <a:rPr lang="en-US" sz="2000" dirty="0"/>
              <a:t> </a:t>
            </a:r>
            <a:r>
              <a:rPr lang="en-US" sz="2000" dirty="0" err="1"/>
              <a:t>века</a:t>
            </a:r>
            <a:r>
              <a:rPr lang="en-US" sz="2000" dirty="0"/>
              <a:t> </a:t>
            </a:r>
            <a:r>
              <a:rPr lang="en-US" sz="2000" dirty="0" err="1"/>
              <a:t>жить</a:t>
            </a:r>
            <a:r>
              <a:rPr lang="en-US" sz="2000" dirty="0"/>
              <a:t> </a:t>
            </a:r>
            <a:r>
              <a:rPr lang="en-US" sz="2000" dirty="0" err="1"/>
              <a:t>хорошо</a:t>
            </a:r>
            <a:r>
              <a:rPr lang="en-US" sz="2000" dirty="0"/>
              <a:t>?  И </a:t>
            </a:r>
            <a:r>
              <a:rPr lang="en-US" sz="2000" dirty="0" err="1"/>
              <a:t>почему</a:t>
            </a:r>
            <a:r>
              <a:rPr lang="en-US" sz="2000" dirty="0"/>
              <a:t> </a:t>
            </a:r>
            <a:r>
              <a:rPr lang="en-US" sz="2000" dirty="0" err="1"/>
              <a:t>все</a:t>
            </a:r>
            <a:r>
              <a:rPr lang="en-US" sz="2000" dirty="0"/>
              <a:t> </a:t>
            </a:r>
            <a:r>
              <a:rPr lang="en-US" sz="2000" dirty="0" err="1"/>
              <a:t>это</a:t>
            </a:r>
            <a:r>
              <a:rPr lang="en-US" sz="2000" dirty="0"/>
              <a:t> </a:t>
            </a:r>
            <a:r>
              <a:rPr lang="en-US" sz="2000" dirty="0" err="1"/>
              <a:t>может</a:t>
            </a:r>
            <a:r>
              <a:rPr lang="en-US" sz="2000" dirty="0"/>
              <a:t> </a:t>
            </a:r>
            <a:r>
              <a:rPr lang="en-US" sz="2000" dirty="0" err="1"/>
              <a:t>быть</a:t>
            </a:r>
            <a:r>
              <a:rPr lang="en-US" sz="2000" dirty="0"/>
              <a:t> </a:t>
            </a:r>
            <a:r>
              <a:rPr lang="en-US" sz="2000" dirty="0" err="1"/>
              <a:t>интересно</a:t>
            </a:r>
            <a:r>
              <a:rPr lang="en-US" sz="2000" dirty="0"/>
              <a:t> </a:t>
            </a:r>
            <a:r>
              <a:rPr lang="en-US" sz="2000" dirty="0" err="1"/>
              <a:t>современному</a:t>
            </a:r>
            <a:r>
              <a:rPr lang="en-US" sz="2000" dirty="0"/>
              <a:t> </a:t>
            </a:r>
            <a:r>
              <a:rPr lang="en-US" sz="2000" dirty="0" err="1"/>
              <a:t>человеку</a:t>
            </a:r>
            <a:r>
              <a:rPr lang="en-US" sz="2000" dirty="0"/>
              <a:t>? </a:t>
            </a:r>
          </a:p>
          <a:p>
            <a:pPr marL="0" indent="0">
              <a:buNone/>
            </a:pPr>
            <a:r>
              <a:rPr lang="en-US" sz="2000" dirty="0" err="1"/>
              <a:t>Профессор</a:t>
            </a:r>
            <a:r>
              <a:rPr lang="en-US" sz="2000" dirty="0"/>
              <a:t> НИУ ВШЭ </a:t>
            </a:r>
            <a:r>
              <a:rPr lang="en-US" sz="2000" dirty="0" err="1"/>
              <a:t>Олег</a:t>
            </a:r>
            <a:r>
              <a:rPr lang="en-US" sz="2000" dirty="0"/>
              <a:t> </a:t>
            </a:r>
            <a:r>
              <a:rPr lang="en-US" sz="2000" dirty="0" err="1"/>
              <a:t>Воскобойников</a:t>
            </a:r>
            <a:r>
              <a:rPr lang="en-US" sz="2000" dirty="0"/>
              <a:t> </a:t>
            </a:r>
            <a:r>
              <a:rPr lang="en-US" sz="2000" dirty="0" err="1"/>
              <a:t>станет</a:t>
            </a:r>
            <a:r>
              <a:rPr lang="en-US" sz="2000" dirty="0"/>
              <a:t> </a:t>
            </a:r>
            <a:r>
              <a:rPr lang="en-US" sz="2000" dirty="0" err="1"/>
              <a:t>вашим</a:t>
            </a:r>
            <a:r>
              <a:rPr lang="en-US" sz="2000" dirty="0"/>
              <a:t> </a:t>
            </a:r>
            <a:r>
              <a:rPr lang="en-US" sz="2000" dirty="0" err="1"/>
              <a:t>проводником</a:t>
            </a:r>
            <a:r>
              <a:rPr lang="en-US" sz="2000" dirty="0"/>
              <a:t> </a:t>
            </a:r>
            <a:r>
              <a:rPr lang="en-US" sz="2000" dirty="0" err="1"/>
              <a:t>по</a:t>
            </a:r>
            <a:r>
              <a:rPr lang="en-US" sz="2000" dirty="0"/>
              <a:t> </a:t>
            </a:r>
            <a:r>
              <a:rPr lang="en-US" sz="2000" dirty="0" err="1"/>
              <a:t>завораживающему</a:t>
            </a:r>
            <a:r>
              <a:rPr lang="en-US" sz="2000" dirty="0"/>
              <a:t> </a:t>
            </a:r>
            <a:r>
              <a:rPr lang="en-US" sz="2000" dirty="0" err="1"/>
              <a:t>миру</a:t>
            </a:r>
            <a:r>
              <a:rPr lang="en-US" sz="2000" dirty="0"/>
              <a:t> </a:t>
            </a:r>
            <a:r>
              <a:rPr lang="en-US" sz="2000" dirty="0" err="1"/>
              <a:t>Средневековья</a:t>
            </a:r>
            <a:r>
              <a:rPr lang="en-US" sz="2000" dirty="0"/>
              <a:t> и </a:t>
            </a:r>
            <a:r>
              <a:rPr lang="en-US" sz="2000" dirty="0" err="1"/>
              <a:t>расскажет</a:t>
            </a:r>
            <a:r>
              <a:rPr lang="en-US" sz="2000" dirty="0"/>
              <a:t>, </a:t>
            </a:r>
            <a:r>
              <a:rPr lang="en-US" sz="2000" dirty="0" err="1"/>
              <a:t>чем</a:t>
            </a:r>
            <a:r>
              <a:rPr lang="en-US" sz="2000" dirty="0"/>
              <a:t> </a:t>
            </a:r>
            <a:r>
              <a:rPr lang="en-US" sz="2000" dirty="0" err="1"/>
              <a:t>же</a:t>
            </a:r>
            <a:r>
              <a:rPr lang="en-US" sz="2000" dirty="0"/>
              <a:t> </a:t>
            </a:r>
            <a:r>
              <a:rPr lang="en-US" sz="2000" dirty="0" err="1"/>
              <a:t>люди</a:t>
            </a:r>
            <a:r>
              <a:rPr lang="en-US" sz="2000" dirty="0"/>
              <a:t>, </a:t>
            </a:r>
            <a:r>
              <a:rPr lang="en-US" sz="2000" dirty="0" err="1"/>
              <a:t>жившие</a:t>
            </a:r>
            <a:r>
              <a:rPr lang="en-US" sz="2000" dirty="0"/>
              <a:t> </a:t>
            </a:r>
            <a:r>
              <a:rPr lang="en-US" sz="2000" dirty="0" err="1"/>
              <a:t>много</a:t>
            </a:r>
            <a:r>
              <a:rPr lang="en-US" sz="2000" dirty="0"/>
              <a:t> </a:t>
            </a:r>
            <a:r>
              <a:rPr lang="en-US" sz="2000" dirty="0" err="1"/>
              <a:t>веков</a:t>
            </a:r>
            <a:r>
              <a:rPr lang="en-US" sz="2000" dirty="0"/>
              <a:t> </a:t>
            </a:r>
            <a:r>
              <a:rPr lang="en-US" sz="2000" dirty="0" err="1"/>
              <a:t>назад</a:t>
            </a:r>
            <a:r>
              <a:rPr lang="en-US" sz="2000" dirty="0"/>
              <a:t>, </a:t>
            </a:r>
            <a:r>
              <a:rPr lang="en-US" sz="2000" dirty="0" err="1"/>
              <a:t>отличались</a:t>
            </a:r>
            <a:r>
              <a:rPr lang="en-US" sz="2000" dirty="0"/>
              <a:t> </a:t>
            </a:r>
            <a:r>
              <a:rPr lang="en-US" sz="2000" dirty="0" err="1"/>
              <a:t>от</a:t>
            </a:r>
            <a:r>
              <a:rPr lang="en-US" sz="2000" dirty="0"/>
              <a:t> </a:t>
            </a:r>
            <a:r>
              <a:rPr lang="en-US" sz="2000" dirty="0" err="1"/>
              <a:t>нас</a:t>
            </a:r>
            <a:r>
              <a:rPr lang="en-US" sz="2000" dirty="0"/>
              <a:t>, а </a:t>
            </a:r>
            <a:r>
              <a:rPr lang="en-US" sz="2000" dirty="0" err="1"/>
              <a:t>чем</a:t>
            </a:r>
            <a:r>
              <a:rPr lang="en-US" sz="2000" dirty="0"/>
              <a:t> - </a:t>
            </a:r>
            <a:r>
              <a:rPr lang="en-US" sz="2000" dirty="0" err="1"/>
              <a:t>были</a:t>
            </a:r>
            <a:r>
              <a:rPr lang="en-US" sz="2000" dirty="0"/>
              <a:t> </a:t>
            </a:r>
            <a:r>
              <a:rPr lang="en-US" sz="2000" dirty="0" err="1"/>
              <a:t>похожи</a:t>
            </a:r>
            <a:r>
              <a:rPr lang="en-US" sz="2000" dirty="0"/>
              <a:t>, </a:t>
            </a:r>
            <a:r>
              <a:rPr lang="en-US" sz="2000" dirty="0" err="1"/>
              <a:t>откуда</a:t>
            </a:r>
            <a:r>
              <a:rPr lang="en-US" sz="2000" dirty="0"/>
              <a:t> </a:t>
            </a:r>
            <a:r>
              <a:rPr lang="en-US" sz="2000" dirty="0" err="1"/>
              <a:t>черпали</a:t>
            </a:r>
            <a:r>
              <a:rPr lang="en-US" sz="2000" dirty="0"/>
              <a:t> </a:t>
            </a:r>
            <a:r>
              <a:rPr lang="en-US" sz="2000" dirty="0" err="1"/>
              <a:t>вдохновение</a:t>
            </a:r>
            <a:r>
              <a:rPr lang="en-US" sz="2000" dirty="0"/>
              <a:t>, </a:t>
            </a:r>
            <a:r>
              <a:rPr lang="en-US" sz="2000" dirty="0" err="1"/>
              <a:t>как</a:t>
            </a:r>
            <a:r>
              <a:rPr lang="en-US" sz="2000" dirty="0"/>
              <a:t> </a:t>
            </a:r>
            <a:r>
              <a:rPr lang="en-US" sz="2000" dirty="0" err="1"/>
              <a:t>любили</a:t>
            </a:r>
            <a:r>
              <a:rPr lang="en-US" sz="2000" dirty="0"/>
              <a:t>, </a:t>
            </a:r>
            <a:r>
              <a:rPr lang="en-US" sz="2000" dirty="0" err="1"/>
              <a:t>как</a:t>
            </a:r>
            <a:r>
              <a:rPr lang="en-US" sz="2000" dirty="0"/>
              <a:t> </a:t>
            </a:r>
            <a:r>
              <a:rPr lang="en-US" sz="2000" dirty="0" err="1"/>
              <a:t>выстраивали</a:t>
            </a:r>
            <a:r>
              <a:rPr lang="en-US" sz="2000" dirty="0"/>
              <a:t> </a:t>
            </a:r>
            <a:r>
              <a:rPr lang="en-US" sz="2000" dirty="0" err="1"/>
              <a:t>иерархию</a:t>
            </a:r>
            <a:r>
              <a:rPr lang="en-US" sz="2000" dirty="0"/>
              <a:t> </a:t>
            </a:r>
            <a:r>
              <a:rPr lang="en-US" sz="2000" dirty="0" err="1"/>
              <a:t>власти</a:t>
            </a:r>
            <a:r>
              <a:rPr lang="en-US" sz="2000" dirty="0"/>
              <a:t>, </a:t>
            </a:r>
            <a:r>
              <a:rPr lang="en-US" sz="2000" dirty="0" err="1"/>
              <a:t>как</a:t>
            </a:r>
            <a:r>
              <a:rPr lang="en-US" sz="2000" dirty="0"/>
              <a:t> </a:t>
            </a:r>
            <a:r>
              <a:rPr lang="en-US" sz="2000" dirty="0" err="1"/>
              <a:t>воевали</a:t>
            </a:r>
            <a:r>
              <a:rPr lang="en-US" sz="2000" dirty="0"/>
              <a:t> и </a:t>
            </a:r>
            <a:r>
              <a:rPr lang="en-US" sz="2000" dirty="0" err="1"/>
              <a:t>что</a:t>
            </a:r>
            <a:r>
              <a:rPr lang="en-US" sz="2000" dirty="0"/>
              <a:t> </a:t>
            </a:r>
            <a:r>
              <a:rPr lang="en-US" sz="2000" dirty="0" err="1"/>
              <a:t>служило</a:t>
            </a:r>
            <a:r>
              <a:rPr lang="en-US" sz="2000" dirty="0"/>
              <a:t> </a:t>
            </a:r>
            <a:r>
              <a:rPr lang="en-US" sz="2000" dirty="0" err="1"/>
              <a:t>причиной</a:t>
            </a:r>
            <a:r>
              <a:rPr lang="en-US" sz="2000" dirty="0"/>
              <a:t> </a:t>
            </a:r>
            <a:r>
              <a:rPr lang="en-US" sz="2000" dirty="0" err="1"/>
              <a:t>конфликтов</a:t>
            </a:r>
            <a:r>
              <a:rPr lang="en-US" sz="2000" dirty="0"/>
              <a:t>, </a:t>
            </a:r>
            <a:r>
              <a:rPr lang="en-US" sz="2000" dirty="0" err="1"/>
              <a:t>как</a:t>
            </a:r>
            <a:r>
              <a:rPr lang="en-US" sz="2000" dirty="0"/>
              <a:t> и </a:t>
            </a:r>
            <a:r>
              <a:rPr lang="en-US" sz="2000" dirty="0" err="1"/>
              <a:t>почему</a:t>
            </a:r>
            <a:r>
              <a:rPr lang="en-US" sz="2000" dirty="0"/>
              <a:t> </a:t>
            </a:r>
            <a:r>
              <a:rPr lang="en-US" sz="2000" dirty="0" err="1"/>
              <a:t>одни</a:t>
            </a:r>
            <a:r>
              <a:rPr lang="en-US" sz="2000" dirty="0"/>
              <a:t> </a:t>
            </a:r>
            <a:r>
              <a:rPr lang="en-US" sz="2000" dirty="0" err="1"/>
              <a:t>события</a:t>
            </a:r>
            <a:r>
              <a:rPr lang="en-US" sz="2000" dirty="0"/>
              <a:t> </a:t>
            </a:r>
            <a:r>
              <a:rPr lang="en-US" sz="2000" dirty="0" err="1"/>
              <a:t>оказались</a:t>
            </a:r>
            <a:r>
              <a:rPr lang="en-US" sz="2000" dirty="0"/>
              <a:t> </a:t>
            </a:r>
            <a:r>
              <a:rPr lang="en-US" sz="2000" dirty="0" err="1"/>
              <a:t>предпосылками</a:t>
            </a:r>
            <a:r>
              <a:rPr lang="en-US" sz="2000" dirty="0"/>
              <a:t> </a:t>
            </a:r>
            <a:r>
              <a:rPr lang="en-US" sz="2000" dirty="0" err="1"/>
              <a:t>перемен</a:t>
            </a:r>
            <a:r>
              <a:rPr lang="en-US" sz="2000" dirty="0"/>
              <a:t>, а </a:t>
            </a:r>
            <a:r>
              <a:rPr lang="en-US" sz="2000" dirty="0" err="1"/>
              <a:t>другие</a:t>
            </a:r>
            <a:r>
              <a:rPr lang="en-US" sz="2000" dirty="0"/>
              <a:t> - </a:t>
            </a:r>
            <a:r>
              <a:rPr lang="en-US" sz="2000" dirty="0" err="1"/>
              <a:t>ничуть</a:t>
            </a:r>
            <a:r>
              <a:rPr lang="en-US" sz="2000" dirty="0"/>
              <a:t> </a:t>
            </a:r>
            <a:r>
              <a:rPr lang="en-US" sz="2000" dirty="0" err="1"/>
              <a:t>не</a:t>
            </a:r>
            <a:r>
              <a:rPr lang="en-US" sz="2000" dirty="0"/>
              <a:t> </a:t>
            </a:r>
            <a:r>
              <a:rPr lang="en-US" sz="2000" dirty="0" err="1"/>
              <a:t>меняли</a:t>
            </a:r>
            <a:r>
              <a:rPr lang="en-US" sz="2000" dirty="0"/>
              <a:t> </a:t>
            </a:r>
            <a:r>
              <a:rPr lang="en-US" sz="2000" dirty="0" err="1"/>
              <a:t>ход</a:t>
            </a:r>
            <a:r>
              <a:rPr lang="en-US" sz="2000" dirty="0"/>
              <a:t> </a:t>
            </a:r>
            <a:r>
              <a:rPr lang="en-US" sz="2000" dirty="0" err="1"/>
              <a:t>истории</a:t>
            </a:r>
            <a:r>
              <a:rPr lang="en-US" sz="2000" dirty="0"/>
              <a:t>. </a:t>
            </a:r>
            <a:r>
              <a:rPr lang="en-US" sz="2000" dirty="0" err="1"/>
              <a:t>Вы</a:t>
            </a:r>
            <a:r>
              <a:rPr lang="en-US" sz="2000" dirty="0"/>
              <a:t> </a:t>
            </a:r>
            <a:r>
              <a:rPr lang="en-US" sz="2000" dirty="0" err="1"/>
              <a:t>отправитесь</a:t>
            </a:r>
            <a:r>
              <a:rPr lang="en-US" sz="2000" dirty="0"/>
              <a:t> в </a:t>
            </a:r>
            <a:r>
              <a:rPr lang="en-US" sz="2000" dirty="0" err="1"/>
              <a:t>средневековый</a:t>
            </a:r>
            <a:r>
              <a:rPr lang="en-US" sz="2000" dirty="0"/>
              <a:t> </a:t>
            </a:r>
            <a:r>
              <a:rPr lang="en-US" sz="2000" dirty="0" err="1"/>
              <a:t>храм</a:t>
            </a:r>
            <a:r>
              <a:rPr lang="en-US" sz="2000" dirty="0"/>
              <a:t> и </a:t>
            </a:r>
            <a:r>
              <a:rPr lang="en-US" sz="2000" dirty="0" err="1"/>
              <a:t>узнаете</a:t>
            </a:r>
            <a:r>
              <a:rPr lang="en-US" sz="2000" dirty="0"/>
              <a:t>, </a:t>
            </a:r>
            <a:r>
              <a:rPr lang="en-US" sz="2000" dirty="0" err="1"/>
              <a:t>как</a:t>
            </a:r>
            <a:r>
              <a:rPr lang="en-US" sz="2000" dirty="0"/>
              <a:t> </a:t>
            </a:r>
            <a:r>
              <a:rPr lang="en-US" sz="2000" dirty="0" err="1"/>
              <a:t>найти</a:t>
            </a:r>
            <a:r>
              <a:rPr lang="en-US" sz="2000" dirty="0"/>
              <a:t> </a:t>
            </a:r>
            <a:r>
              <a:rPr lang="en-US" sz="2000" dirty="0" err="1"/>
              <a:t>частички</a:t>
            </a:r>
            <a:r>
              <a:rPr lang="en-US" sz="2000" dirty="0"/>
              <a:t> </a:t>
            </a:r>
            <a:r>
              <a:rPr lang="en-US" sz="2000" dirty="0" err="1"/>
              <a:t>Средневековья</a:t>
            </a:r>
            <a:r>
              <a:rPr lang="en-US" sz="2000" dirty="0"/>
              <a:t> в </a:t>
            </a:r>
            <a:r>
              <a:rPr lang="en-US" sz="2000" dirty="0" err="1"/>
              <a:t>современных</a:t>
            </a:r>
            <a:r>
              <a:rPr lang="en-US" sz="2000" dirty="0"/>
              <a:t> </a:t>
            </a:r>
            <a:r>
              <a:rPr lang="en-US" sz="2000" dirty="0" err="1"/>
              <a:t>музеях</a:t>
            </a:r>
            <a:r>
              <a:rPr lang="en-US" sz="2000" dirty="0"/>
              <a:t>, </a:t>
            </a:r>
            <a:r>
              <a:rPr lang="en-US" sz="2000" dirty="0" err="1"/>
              <a:t>сможете</a:t>
            </a:r>
            <a:r>
              <a:rPr lang="en-US" sz="2000" dirty="0"/>
              <a:t> </a:t>
            </a:r>
            <a:r>
              <a:rPr lang="en-US" sz="2000" dirty="0" err="1"/>
              <a:t>посмотреть</a:t>
            </a:r>
            <a:r>
              <a:rPr lang="en-US" sz="2000" dirty="0"/>
              <a:t> </a:t>
            </a:r>
            <a:r>
              <a:rPr lang="en-US" sz="2000" dirty="0" err="1"/>
              <a:t>на</a:t>
            </a:r>
            <a:r>
              <a:rPr lang="en-US" sz="2000" dirty="0"/>
              <a:t> </a:t>
            </a:r>
            <a:r>
              <a:rPr lang="en-US" sz="2000" dirty="0" err="1"/>
              <a:t>историю</a:t>
            </a:r>
            <a:r>
              <a:rPr lang="en-US" sz="2000" dirty="0"/>
              <a:t> </a:t>
            </a:r>
            <a:r>
              <a:rPr lang="en-US" sz="2000" dirty="0" err="1"/>
              <a:t>под</a:t>
            </a:r>
            <a:r>
              <a:rPr lang="en-US" sz="2000" dirty="0"/>
              <a:t> </a:t>
            </a:r>
            <a:r>
              <a:rPr lang="en-US" sz="2000" dirty="0" err="1"/>
              <a:t>новым</a:t>
            </a:r>
            <a:r>
              <a:rPr lang="en-US" sz="2000" dirty="0"/>
              <a:t> </a:t>
            </a:r>
            <a:r>
              <a:rPr lang="en-US" sz="2000" dirty="0" err="1"/>
              <a:t>углом</a:t>
            </a:r>
            <a:r>
              <a:rPr lang="en-US" sz="2000" dirty="0"/>
              <a:t> и </a:t>
            </a:r>
            <a:r>
              <a:rPr lang="en-US" sz="2000" dirty="0" err="1"/>
              <a:t>найдете</a:t>
            </a:r>
            <a:r>
              <a:rPr lang="en-US" sz="2000" dirty="0"/>
              <a:t> </a:t>
            </a:r>
            <a:r>
              <a:rPr lang="en-US" sz="2000" dirty="0" err="1"/>
              <a:t>ответы</a:t>
            </a:r>
            <a:r>
              <a:rPr lang="en-US" sz="2000" dirty="0"/>
              <a:t> </a:t>
            </a:r>
            <a:r>
              <a:rPr lang="en-US" sz="2000" dirty="0" err="1"/>
              <a:t>на</a:t>
            </a:r>
            <a:r>
              <a:rPr lang="en-US" sz="2000" dirty="0"/>
              <a:t> </a:t>
            </a:r>
            <a:r>
              <a:rPr lang="en-US" sz="2000" dirty="0" err="1"/>
              <a:t>множество</a:t>
            </a:r>
            <a:r>
              <a:rPr lang="en-US" sz="2000" dirty="0"/>
              <a:t> </a:t>
            </a:r>
            <a:r>
              <a:rPr lang="en-US" sz="2000" dirty="0" err="1"/>
              <a:t>любопытных</a:t>
            </a:r>
            <a:r>
              <a:rPr lang="en-US" sz="2000" dirty="0"/>
              <a:t> </a:t>
            </a:r>
            <a:r>
              <a:rPr lang="en-US" sz="2000" dirty="0" err="1"/>
              <a:t>вопросов</a:t>
            </a:r>
            <a:r>
              <a:rPr lang="en-US" sz="2000" dirty="0"/>
              <a:t>.</a:t>
            </a:r>
          </a:p>
          <a:p>
            <a:r>
              <a:rPr lang="en-US" sz="2000" dirty="0" err="1"/>
              <a:t>Экземпляры</a:t>
            </a:r>
            <a:endParaRPr lang="en-US" sz="2000" dirty="0"/>
          </a:p>
          <a:p>
            <a:pPr marL="0" indent="0">
              <a:buNone/>
            </a:pPr>
            <a:r>
              <a:rPr lang="en-US" sz="2000" dirty="0"/>
              <a:t>ЦБ (1), ЦДБ (1), Ф2 (1), Ф3 (1), Ф4 (1), Ф5 (1), Ф7 (1), Ф11 (1), Ф12 (1), Ф13 (1), Ф14 (1), Ф15 (1), Ф16 (1), Ф17 (1), Ф18 (1), Ф19 (1), Ф20 (1), Ф21 (1), Ф22 (1), Ф23 (1), Ф24 (1), Ф25 (1), Ф26 (1), Ф27 (1), Ф28 (1)</a:t>
            </a:r>
          </a:p>
          <a:p>
            <a:endParaRPr lang="en-US" sz="1400" dirty="0"/>
          </a:p>
        </p:txBody>
      </p:sp>
    </p:spTree>
    <p:extLst>
      <p:ext uri="{BB962C8B-B14F-4D97-AF65-F5344CB8AC3E}">
        <p14:creationId xmlns:p14="http://schemas.microsoft.com/office/powerpoint/2010/main" xmlns="" val="3050903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944EDBF4-5115-4D55-AED3-EBC1C2D043C2}"/>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dirty="0" err="1"/>
              <a:t>Д`Эсклеб</a:t>
            </a:r>
            <a:r>
              <a:rPr lang="en-US" sz="1900" b="1" dirty="0"/>
              <a:t>, </a:t>
            </a:r>
            <a:r>
              <a:rPr lang="en-US" sz="1900" b="1" dirty="0" err="1"/>
              <a:t>Сильви</a:t>
            </a:r>
            <a:r>
              <a:rPr lang="en-US" sz="1900" b="1" dirty="0"/>
              <a:t>. </a:t>
            </a:r>
            <a:r>
              <a:rPr lang="en-US" sz="1900" dirty="0"/>
              <a:t/>
            </a:r>
            <a:br>
              <a:rPr lang="en-US" sz="1900" dirty="0"/>
            </a:br>
            <a:r>
              <a:rPr lang="en-US" sz="1900" dirty="0"/>
              <a:t>    </a:t>
            </a:r>
            <a:r>
              <a:rPr lang="en-US" sz="1900" dirty="0" err="1"/>
              <a:t>Монтессори</a:t>
            </a:r>
            <a:r>
              <a:rPr lang="en-US" sz="1900" dirty="0"/>
              <a:t>: 150 </a:t>
            </a:r>
            <a:r>
              <a:rPr lang="en-US" sz="1900" dirty="0" err="1"/>
              <a:t>занятий</a:t>
            </a:r>
            <a:r>
              <a:rPr lang="en-US" sz="1900" dirty="0"/>
              <a:t> с </a:t>
            </a:r>
            <a:r>
              <a:rPr lang="en-US" sz="1900" dirty="0" err="1"/>
              <a:t>малышом</a:t>
            </a:r>
            <a:r>
              <a:rPr lang="en-US" sz="1900" dirty="0"/>
              <a:t> </a:t>
            </a:r>
            <a:r>
              <a:rPr lang="en-US" sz="1900" dirty="0" err="1"/>
              <a:t>дома</a:t>
            </a:r>
            <a:r>
              <a:rPr lang="en-US" sz="1900" dirty="0"/>
              <a:t> : [12+] / </a:t>
            </a:r>
            <a:r>
              <a:rPr lang="ru-RU" sz="1900" dirty="0"/>
              <a:t/>
            </a:r>
            <a:br>
              <a:rPr lang="ru-RU" sz="1900" dirty="0"/>
            </a:br>
            <a:r>
              <a:rPr lang="en-US" sz="1900" dirty="0"/>
              <a:t>С. </a:t>
            </a:r>
            <a:r>
              <a:rPr lang="en-US" sz="1900" dirty="0" err="1"/>
              <a:t>Д`Эсклеб</a:t>
            </a:r>
            <a:r>
              <a:rPr lang="en-US" sz="1900" dirty="0"/>
              <a:t>, Н. </a:t>
            </a:r>
            <a:r>
              <a:rPr lang="en-US" sz="1900" dirty="0" err="1"/>
              <a:t>Д`Эсклеб</a:t>
            </a:r>
            <a:r>
              <a:rPr lang="en-US" sz="1900" dirty="0"/>
              <a:t> ; </a:t>
            </a:r>
            <a:r>
              <a:rPr lang="en-US" sz="1900" dirty="0" err="1"/>
              <a:t>пер</a:t>
            </a:r>
            <a:r>
              <a:rPr lang="en-US" sz="1900" dirty="0"/>
              <a:t>. с </a:t>
            </a:r>
            <a:r>
              <a:rPr lang="en-US" sz="1900" dirty="0" err="1"/>
              <a:t>фр</a:t>
            </a:r>
            <a:r>
              <a:rPr lang="en-US" sz="1900" dirty="0"/>
              <a:t>. Н. </a:t>
            </a:r>
            <a:r>
              <a:rPr lang="en-US" sz="1900" dirty="0" err="1"/>
              <a:t>Озерской</a:t>
            </a:r>
            <a:r>
              <a:rPr lang="en-US" sz="1900" dirty="0"/>
              <a:t>. - М</a:t>
            </a:r>
            <a:r>
              <a:rPr lang="ru-RU" sz="1900" dirty="0" err="1"/>
              <a:t>осква</a:t>
            </a:r>
            <a:r>
              <a:rPr lang="en-US" sz="1900" dirty="0"/>
              <a:t> : </a:t>
            </a:r>
            <a:r>
              <a:rPr lang="en-US" sz="1900" dirty="0" err="1"/>
              <a:t>Бомбора</a:t>
            </a:r>
            <a:r>
              <a:rPr lang="en-US" sz="1900" dirty="0"/>
              <a:t>, 2020. - 320 с. - (</a:t>
            </a:r>
            <a:r>
              <a:rPr lang="en-US" sz="1900" dirty="0" err="1"/>
              <a:t>Воспитываем</a:t>
            </a:r>
            <a:r>
              <a:rPr lang="en-US" sz="1900" dirty="0"/>
              <a:t> </a:t>
            </a:r>
            <a:r>
              <a:rPr lang="en-US" sz="1900" dirty="0" err="1"/>
              <a:t>по</a:t>
            </a:r>
            <a:r>
              <a:rPr lang="en-US" sz="1900" dirty="0"/>
              <a:t> </a:t>
            </a:r>
            <a:r>
              <a:rPr lang="en-US" sz="1900" dirty="0" err="1"/>
              <a:t>Монтессори</a:t>
            </a:r>
            <a:r>
              <a:rPr lang="en-US" sz="1900" dirty="0"/>
              <a:t>). - ISBN 978-5-04-093684-7.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00D05243-8CEF-4B42-B8B3-B8CECA0EC8E8}"/>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530" r="1171"/>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760AF10E-4977-4271-8984-55ED601E87A5}"/>
              </a:ext>
            </a:extLst>
          </p:cNvPr>
          <p:cNvSpPr>
            <a:spLocks noGrp="1"/>
          </p:cNvSpPr>
          <p:nvPr>
            <p:ph sz="half" idx="2"/>
          </p:nvPr>
        </p:nvSpPr>
        <p:spPr>
          <a:xfrm>
            <a:off x="4381500" y="2409830"/>
            <a:ext cx="7658100" cy="4067170"/>
          </a:xfrm>
        </p:spPr>
        <p:txBody>
          <a:bodyPr vert="horz" lIns="91440" tIns="45720" rIns="91440" bIns="45720" rtlCol="0">
            <a:normAutofit fontScale="85000" lnSpcReduction="20000"/>
          </a:bodyPr>
          <a:lstStyle/>
          <a:p>
            <a:r>
              <a:rPr lang="en-US" sz="2000" dirty="0" err="1"/>
              <a:t>Уникальная</a:t>
            </a:r>
            <a:r>
              <a:rPr lang="en-US" sz="2000" dirty="0"/>
              <a:t> </a:t>
            </a:r>
            <a:r>
              <a:rPr lang="en-US" sz="2000" dirty="0" err="1"/>
              <a:t>методика</a:t>
            </a:r>
            <a:r>
              <a:rPr lang="en-US" sz="2000" dirty="0"/>
              <a:t>, </a:t>
            </a:r>
            <a:r>
              <a:rPr lang="en-US" sz="2000" dirty="0" err="1"/>
              <a:t>созданная</a:t>
            </a:r>
            <a:r>
              <a:rPr lang="en-US" sz="2000" dirty="0"/>
              <a:t> </a:t>
            </a:r>
            <a:r>
              <a:rPr lang="en-US" sz="2000" dirty="0" err="1"/>
              <a:t>Марией</a:t>
            </a:r>
            <a:r>
              <a:rPr lang="en-US" sz="2000" dirty="0"/>
              <a:t> </a:t>
            </a:r>
            <a:r>
              <a:rPr lang="en-US" sz="2000" dirty="0" err="1"/>
              <a:t>Монтессори</a:t>
            </a:r>
            <a:r>
              <a:rPr lang="en-US" sz="2000" dirty="0"/>
              <a:t> </a:t>
            </a:r>
            <a:r>
              <a:rPr lang="en-US" sz="2000" dirty="0" err="1"/>
              <a:t>более</a:t>
            </a:r>
            <a:r>
              <a:rPr lang="en-US" sz="2000" dirty="0"/>
              <a:t> </a:t>
            </a:r>
            <a:r>
              <a:rPr lang="en-US" sz="2000" dirty="0" err="1"/>
              <a:t>пятидесяти</a:t>
            </a:r>
            <a:r>
              <a:rPr lang="en-US" sz="2000" dirty="0"/>
              <a:t> </a:t>
            </a:r>
            <a:r>
              <a:rPr lang="en-US" sz="2000" dirty="0" err="1"/>
              <a:t>лет</a:t>
            </a:r>
            <a:r>
              <a:rPr lang="en-US" sz="2000" dirty="0"/>
              <a:t> </a:t>
            </a:r>
            <a:r>
              <a:rPr lang="en-US" sz="2000" dirty="0" err="1"/>
              <a:t>назад</a:t>
            </a:r>
            <a:r>
              <a:rPr lang="en-US" sz="2000" dirty="0"/>
              <a:t>, </a:t>
            </a:r>
            <a:r>
              <a:rPr lang="en-US" sz="2000" dirty="0" err="1"/>
              <a:t>направлена</a:t>
            </a:r>
            <a:r>
              <a:rPr lang="en-US" sz="2000" dirty="0"/>
              <a:t> </a:t>
            </a:r>
            <a:r>
              <a:rPr lang="en-US" sz="2000" dirty="0" err="1"/>
              <a:t>на</a:t>
            </a:r>
            <a:r>
              <a:rPr lang="en-US" sz="2000" dirty="0"/>
              <a:t> </a:t>
            </a:r>
            <a:r>
              <a:rPr lang="en-US" sz="2000" dirty="0" err="1"/>
              <a:t>всестороннее</a:t>
            </a:r>
            <a:r>
              <a:rPr lang="en-US" sz="2000" dirty="0"/>
              <a:t> </a:t>
            </a:r>
            <a:r>
              <a:rPr lang="en-US" sz="2000" dirty="0" err="1"/>
              <a:t>развитие</a:t>
            </a:r>
            <a:r>
              <a:rPr lang="en-US" sz="2000" dirty="0"/>
              <a:t> </a:t>
            </a:r>
            <a:r>
              <a:rPr lang="en-US" sz="2000" dirty="0" err="1"/>
              <a:t>ребенка</a:t>
            </a:r>
            <a:r>
              <a:rPr lang="en-US" sz="2000" dirty="0"/>
              <a:t> с </a:t>
            </a:r>
            <a:r>
              <a:rPr lang="en-US" sz="2000" dirty="0" err="1"/>
              <a:t>первых</a:t>
            </a:r>
            <a:r>
              <a:rPr lang="en-US" sz="2000" dirty="0"/>
              <a:t> </a:t>
            </a:r>
            <a:r>
              <a:rPr lang="en-US" sz="2000" dirty="0" err="1"/>
              <a:t>месяцев</a:t>
            </a:r>
            <a:r>
              <a:rPr lang="en-US" sz="2000" dirty="0"/>
              <a:t> </a:t>
            </a:r>
            <a:r>
              <a:rPr lang="en-US" sz="2000" dirty="0" err="1"/>
              <a:t>жизни</a:t>
            </a:r>
            <a:r>
              <a:rPr lang="en-US" sz="2000" dirty="0"/>
              <a:t>. </a:t>
            </a:r>
          </a:p>
          <a:p>
            <a:pPr marL="0" indent="0">
              <a:buNone/>
            </a:pPr>
            <a:r>
              <a:rPr lang="en-US" sz="2000" dirty="0" err="1"/>
              <a:t>Именно</a:t>
            </a:r>
            <a:r>
              <a:rPr lang="en-US" sz="2000" dirty="0"/>
              <a:t> в </a:t>
            </a:r>
            <a:r>
              <a:rPr lang="en-US" sz="2000" dirty="0" err="1"/>
              <a:t>раннем</a:t>
            </a:r>
            <a:r>
              <a:rPr lang="en-US" sz="2000" dirty="0"/>
              <a:t> </a:t>
            </a:r>
            <a:r>
              <a:rPr lang="en-US" sz="2000" dirty="0" err="1"/>
              <a:t>возрасте</a:t>
            </a:r>
            <a:r>
              <a:rPr lang="en-US" sz="2000" dirty="0"/>
              <a:t> </a:t>
            </a:r>
            <a:r>
              <a:rPr lang="en-US" sz="2000" dirty="0" err="1"/>
              <a:t>малыш</a:t>
            </a:r>
            <a:r>
              <a:rPr lang="en-US" sz="2000" dirty="0"/>
              <a:t> </a:t>
            </a:r>
            <a:r>
              <a:rPr lang="en-US" sz="2000" dirty="0" err="1"/>
              <a:t>наиболее</a:t>
            </a:r>
            <a:r>
              <a:rPr lang="en-US" sz="2000" dirty="0"/>
              <a:t> </a:t>
            </a:r>
            <a:r>
              <a:rPr lang="en-US" sz="2000" dirty="0" err="1"/>
              <a:t>восприимчив</a:t>
            </a:r>
            <a:r>
              <a:rPr lang="en-US" sz="2000" dirty="0"/>
              <a:t> к </a:t>
            </a:r>
            <a:r>
              <a:rPr lang="en-US" sz="2000" dirty="0" err="1"/>
              <a:t>обучению</a:t>
            </a:r>
            <a:r>
              <a:rPr lang="en-US" sz="2000" dirty="0"/>
              <a:t>, и </a:t>
            </a:r>
            <a:r>
              <a:rPr lang="en-US" sz="2000" dirty="0" err="1"/>
              <a:t>его</a:t>
            </a:r>
            <a:r>
              <a:rPr lang="en-US" sz="2000" dirty="0"/>
              <a:t> </a:t>
            </a:r>
            <a:r>
              <a:rPr lang="en-US" sz="2000" dirty="0" err="1"/>
              <a:t>растущий</a:t>
            </a:r>
            <a:r>
              <a:rPr lang="en-US" sz="2000" dirty="0"/>
              <a:t> </a:t>
            </a:r>
            <a:r>
              <a:rPr lang="en-US" sz="2000" dirty="0" err="1"/>
              <a:t>мозг</a:t>
            </a:r>
            <a:r>
              <a:rPr lang="en-US" sz="2000" dirty="0"/>
              <a:t> </a:t>
            </a:r>
            <a:r>
              <a:rPr lang="en-US" sz="2000" dirty="0" err="1"/>
              <a:t>впитывает</a:t>
            </a:r>
            <a:r>
              <a:rPr lang="en-US" sz="2000" dirty="0"/>
              <a:t> </a:t>
            </a:r>
            <a:r>
              <a:rPr lang="en-US" sz="2000" dirty="0" err="1"/>
              <a:t>знания</a:t>
            </a:r>
            <a:r>
              <a:rPr lang="en-US" sz="2000" dirty="0"/>
              <a:t> </a:t>
            </a:r>
            <a:r>
              <a:rPr lang="en-US" sz="2000" dirty="0" err="1"/>
              <a:t>как</a:t>
            </a:r>
            <a:r>
              <a:rPr lang="en-US" sz="2000" dirty="0"/>
              <a:t> </a:t>
            </a:r>
            <a:r>
              <a:rPr lang="en-US" sz="2000" dirty="0" err="1"/>
              <a:t>губка</a:t>
            </a:r>
            <a:r>
              <a:rPr lang="en-US" sz="2000" dirty="0"/>
              <a:t>. </a:t>
            </a:r>
            <a:r>
              <a:rPr lang="en-US" sz="2000" dirty="0" err="1"/>
              <a:t>Задача</a:t>
            </a:r>
            <a:r>
              <a:rPr lang="en-US" sz="2000" dirty="0"/>
              <a:t> </a:t>
            </a:r>
            <a:r>
              <a:rPr lang="en-US" sz="2000" dirty="0" err="1"/>
              <a:t>родителей</a:t>
            </a:r>
            <a:r>
              <a:rPr lang="en-US" sz="2000" dirty="0"/>
              <a:t> - </a:t>
            </a:r>
            <a:r>
              <a:rPr lang="en-US" sz="2000" dirty="0" err="1"/>
              <a:t>правильно</a:t>
            </a:r>
            <a:r>
              <a:rPr lang="en-US" sz="2000" dirty="0"/>
              <a:t> </a:t>
            </a:r>
            <a:r>
              <a:rPr lang="en-US" sz="2000" dirty="0" err="1"/>
              <a:t>использовать</a:t>
            </a:r>
            <a:r>
              <a:rPr lang="en-US" sz="2000" dirty="0"/>
              <a:t> </a:t>
            </a:r>
            <a:r>
              <a:rPr lang="en-US" sz="2000" dirty="0" err="1"/>
              <a:t>этот</a:t>
            </a:r>
            <a:r>
              <a:rPr lang="en-US" sz="2000" dirty="0"/>
              <a:t> </a:t>
            </a:r>
            <a:r>
              <a:rPr lang="en-US" sz="2000" dirty="0" err="1"/>
              <a:t>прекрасный</a:t>
            </a:r>
            <a:r>
              <a:rPr lang="en-US" sz="2000" dirty="0"/>
              <a:t> </a:t>
            </a:r>
            <a:r>
              <a:rPr lang="en-US" sz="2000" dirty="0" err="1"/>
              <a:t>период</a:t>
            </a:r>
            <a:r>
              <a:rPr lang="en-US" sz="2000" dirty="0"/>
              <a:t>. В </a:t>
            </a:r>
            <a:r>
              <a:rPr lang="en-US" sz="2000" dirty="0" err="1"/>
              <a:t>этой</a:t>
            </a:r>
            <a:r>
              <a:rPr lang="en-US" sz="2000" dirty="0"/>
              <a:t> </a:t>
            </a:r>
            <a:r>
              <a:rPr lang="en-US" sz="2000" dirty="0" err="1"/>
              <a:t>книге</a:t>
            </a:r>
            <a:r>
              <a:rPr lang="en-US" sz="2000" dirty="0"/>
              <a:t> </a:t>
            </a:r>
            <a:r>
              <a:rPr lang="en-US" sz="2000" dirty="0" err="1"/>
              <a:t>вы</a:t>
            </a:r>
            <a:r>
              <a:rPr lang="en-US" sz="2000" dirty="0"/>
              <a:t> </a:t>
            </a:r>
            <a:r>
              <a:rPr lang="en-US" sz="2000" dirty="0" err="1"/>
              <a:t>найдете</a:t>
            </a:r>
            <a:r>
              <a:rPr lang="en-US" sz="2000" dirty="0"/>
              <a:t> 150 </a:t>
            </a:r>
            <a:r>
              <a:rPr lang="en-US" sz="2000" dirty="0" err="1"/>
              <a:t>разнообразных</a:t>
            </a:r>
            <a:r>
              <a:rPr lang="en-US" sz="2000" dirty="0"/>
              <a:t> </a:t>
            </a:r>
            <a:r>
              <a:rPr lang="en-US" sz="2000" dirty="0" err="1"/>
              <a:t>упражнений</a:t>
            </a:r>
            <a:r>
              <a:rPr lang="en-US" sz="2000" dirty="0"/>
              <a:t>, </a:t>
            </a:r>
            <a:r>
              <a:rPr lang="en-US" sz="2000" dirty="0" err="1"/>
              <a:t>которые</a:t>
            </a:r>
            <a:r>
              <a:rPr lang="en-US" sz="2000" dirty="0"/>
              <a:t> </a:t>
            </a:r>
            <a:r>
              <a:rPr lang="en-US" sz="2000" dirty="0" err="1"/>
              <a:t>малыш</a:t>
            </a:r>
            <a:r>
              <a:rPr lang="en-US" sz="2000" dirty="0"/>
              <a:t> </a:t>
            </a:r>
            <a:r>
              <a:rPr lang="en-US" sz="2000" dirty="0" err="1"/>
              <a:t>может</a:t>
            </a:r>
            <a:r>
              <a:rPr lang="en-US" sz="2000" dirty="0"/>
              <a:t> </a:t>
            </a:r>
            <a:r>
              <a:rPr lang="en-US" sz="2000" dirty="0" err="1"/>
              <a:t>выполнять</a:t>
            </a:r>
            <a:r>
              <a:rPr lang="en-US" sz="2000" dirty="0"/>
              <a:t> </a:t>
            </a:r>
            <a:r>
              <a:rPr lang="en-US" sz="2000" dirty="0" err="1"/>
              <a:t>вместе</a:t>
            </a:r>
            <a:r>
              <a:rPr lang="en-US" sz="2000" dirty="0"/>
              <a:t> с </a:t>
            </a:r>
            <a:r>
              <a:rPr lang="en-US" sz="2000" dirty="0" err="1"/>
              <a:t>вами</a:t>
            </a:r>
            <a:r>
              <a:rPr lang="en-US" sz="2000" dirty="0"/>
              <a:t> </a:t>
            </a:r>
            <a:r>
              <a:rPr lang="en-US" sz="2000" dirty="0" err="1"/>
              <a:t>дома</a:t>
            </a:r>
            <a:r>
              <a:rPr lang="en-US" sz="2000" dirty="0"/>
              <a:t>. </a:t>
            </a:r>
            <a:r>
              <a:rPr lang="en-US" sz="2000" dirty="0" err="1"/>
              <a:t>Занятия</a:t>
            </a:r>
            <a:r>
              <a:rPr lang="en-US" sz="2000" dirty="0"/>
              <a:t> </a:t>
            </a:r>
            <a:r>
              <a:rPr lang="en-US" sz="2000" dirty="0" err="1"/>
              <a:t>разделены</a:t>
            </a:r>
            <a:r>
              <a:rPr lang="en-US" sz="2000" dirty="0"/>
              <a:t> </a:t>
            </a:r>
            <a:r>
              <a:rPr lang="en-US" sz="2000" dirty="0" err="1"/>
              <a:t>не</a:t>
            </a:r>
            <a:r>
              <a:rPr lang="en-US" sz="2000" dirty="0"/>
              <a:t> </a:t>
            </a:r>
            <a:r>
              <a:rPr lang="en-US" sz="2000" dirty="0" err="1"/>
              <a:t>только</a:t>
            </a:r>
            <a:r>
              <a:rPr lang="en-US" sz="2000" dirty="0"/>
              <a:t> </a:t>
            </a:r>
            <a:r>
              <a:rPr lang="en-US" sz="2000" dirty="0" err="1"/>
              <a:t>по</a:t>
            </a:r>
            <a:r>
              <a:rPr lang="en-US" sz="2000" dirty="0"/>
              <a:t> </a:t>
            </a:r>
            <a:r>
              <a:rPr lang="en-US" sz="2000" dirty="0" err="1"/>
              <a:t>возрасту</a:t>
            </a:r>
            <a:r>
              <a:rPr lang="en-US" sz="2000" dirty="0"/>
              <a:t>, </a:t>
            </a:r>
            <a:r>
              <a:rPr lang="en-US" sz="2000" dirty="0" err="1"/>
              <a:t>но</a:t>
            </a:r>
            <a:r>
              <a:rPr lang="en-US" sz="2000" dirty="0"/>
              <a:t> и </a:t>
            </a:r>
            <a:r>
              <a:rPr lang="en-US" sz="2000" dirty="0" err="1"/>
              <a:t>по</a:t>
            </a:r>
            <a:r>
              <a:rPr lang="en-US" sz="2000" dirty="0"/>
              <a:t> </a:t>
            </a:r>
            <a:r>
              <a:rPr lang="en-US" sz="2000" dirty="0" err="1"/>
              <a:t>тематике</a:t>
            </a:r>
            <a:r>
              <a:rPr lang="en-US" sz="2000" dirty="0"/>
              <a:t>: </a:t>
            </a:r>
            <a:r>
              <a:rPr lang="en-US" sz="2000" dirty="0" err="1"/>
              <a:t>обучение</a:t>
            </a:r>
            <a:r>
              <a:rPr lang="en-US" sz="2000" dirty="0"/>
              <a:t> </a:t>
            </a:r>
            <a:r>
              <a:rPr lang="en-US" sz="2000" dirty="0" err="1"/>
              <a:t>практическим</a:t>
            </a:r>
            <a:r>
              <a:rPr lang="en-US" sz="2000" dirty="0"/>
              <a:t> </a:t>
            </a:r>
            <a:r>
              <a:rPr lang="en-US" sz="2000" dirty="0" err="1"/>
              <a:t>навыкам</a:t>
            </a:r>
            <a:r>
              <a:rPr lang="en-US" sz="2000" dirty="0"/>
              <a:t>, </a:t>
            </a:r>
            <a:r>
              <a:rPr lang="en-US" sz="2000" dirty="0" err="1"/>
              <a:t>развитие</a:t>
            </a:r>
            <a:r>
              <a:rPr lang="en-US" sz="2000" dirty="0"/>
              <a:t> </a:t>
            </a:r>
            <a:r>
              <a:rPr lang="en-US" sz="2000" dirty="0" err="1"/>
              <a:t>сенсорного</a:t>
            </a:r>
            <a:r>
              <a:rPr lang="en-US" sz="2000" dirty="0"/>
              <a:t> </a:t>
            </a:r>
            <a:r>
              <a:rPr lang="en-US" sz="2000" dirty="0" err="1"/>
              <a:t>восприятия</a:t>
            </a:r>
            <a:r>
              <a:rPr lang="en-US" sz="2000" dirty="0"/>
              <a:t>, </a:t>
            </a:r>
            <a:r>
              <a:rPr lang="en-US" sz="2000" dirty="0" err="1"/>
              <a:t>знакомство</a:t>
            </a:r>
            <a:r>
              <a:rPr lang="en-US" sz="2000" dirty="0"/>
              <a:t> с </a:t>
            </a:r>
            <a:r>
              <a:rPr lang="en-US" sz="2000" dirty="0" err="1"/>
              <a:t>математикой</a:t>
            </a:r>
            <a:r>
              <a:rPr lang="en-US" sz="2000" dirty="0"/>
              <a:t>, </a:t>
            </a:r>
            <a:r>
              <a:rPr lang="en-US" sz="2000" dirty="0" err="1"/>
              <a:t>развитие</a:t>
            </a:r>
            <a:r>
              <a:rPr lang="en-US" sz="2000" dirty="0"/>
              <a:t> </a:t>
            </a:r>
            <a:r>
              <a:rPr lang="en-US" sz="2000" dirty="0" err="1"/>
              <a:t>речи</a:t>
            </a:r>
            <a:r>
              <a:rPr lang="en-US" sz="2000" dirty="0"/>
              <a:t> и </a:t>
            </a:r>
            <a:r>
              <a:rPr lang="en-US" sz="2000" dirty="0" err="1"/>
              <a:t>познание</a:t>
            </a:r>
            <a:r>
              <a:rPr lang="en-US" sz="2000" dirty="0"/>
              <a:t> </a:t>
            </a:r>
            <a:r>
              <a:rPr lang="en-US" sz="2000" dirty="0" err="1"/>
              <a:t>окружающего</a:t>
            </a:r>
            <a:r>
              <a:rPr lang="en-US" sz="2000" dirty="0"/>
              <a:t> </a:t>
            </a:r>
            <a:r>
              <a:rPr lang="en-US" sz="2000" dirty="0" err="1"/>
              <a:t>мира</a:t>
            </a:r>
            <a:r>
              <a:rPr lang="en-US" sz="2000" dirty="0"/>
              <a:t>. </a:t>
            </a:r>
            <a:r>
              <a:rPr lang="en-US" sz="2000" dirty="0" err="1"/>
              <a:t>Все</a:t>
            </a:r>
            <a:r>
              <a:rPr lang="en-US" sz="2000" dirty="0"/>
              <a:t> </a:t>
            </a:r>
            <a:r>
              <a:rPr lang="en-US" sz="2000" dirty="0" err="1"/>
              <a:t>упражнения</a:t>
            </a:r>
            <a:r>
              <a:rPr lang="en-US" sz="2000" dirty="0"/>
              <a:t> </a:t>
            </a:r>
            <a:r>
              <a:rPr lang="en-US" sz="2000" dirty="0" err="1"/>
              <a:t>подробно</a:t>
            </a:r>
            <a:r>
              <a:rPr lang="en-US" sz="2000" dirty="0"/>
              <a:t> </a:t>
            </a:r>
            <a:r>
              <a:rPr lang="en-US" sz="2000" dirty="0" err="1"/>
              <a:t>описаны</a:t>
            </a:r>
            <a:r>
              <a:rPr lang="en-US" sz="2000" dirty="0"/>
              <a:t> и </a:t>
            </a:r>
            <a:r>
              <a:rPr lang="en-US" sz="2000" dirty="0" err="1"/>
              <a:t>соответствуют</a:t>
            </a:r>
            <a:r>
              <a:rPr lang="en-US" sz="2000" dirty="0"/>
              <a:t> </a:t>
            </a:r>
            <a:r>
              <a:rPr lang="en-US" sz="2000" dirty="0" err="1"/>
              <a:t>принципам</a:t>
            </a:r>
            <a:r>
              <a:rPr lang="en-US" sz="2000" dirty="0"/>
              <a:t> </a:t>
            </a:r>
            <a:r>
              <a:rPr lang="en-US" sz="2000" dirty="0" err="1"/>
              <a:t>системы</a:t>
            </a:r>
            <a:r>
              <a:rPr lang="en-US" sz="2000" dirty="0"/>
              <a:t> </a:t>
            </a:r>
            <a:r>
              <a:rPr lang="en-US" sz="2000" dirty="0" err="1"/>
              <a:t>Монтессори</a:t>
            </a:r>
            <a:r>
              <a:rPr lang="en-US" sz="2000" dirty="0"/>
              <a:t>, а в </a:t>
            </a:r>
            <a:r>
              <a:rPr lang="en-US" sz="2000" dirty="0" err="1"/>
              <a:t>качестве</a:t>
            </a:r>
            <a:r>
              <a:rPr lang="en-US" sz="2000" dirty="0"/>
              <a:t> </a:t>
            </a:r>
            <a:r>
              <a:rPr lang="en-US" sz="2000" dirty="0" err="1"/>
              <a:t>материалов</a:t>
            </a:r>
            <a:r>
              <a:rPr lang="en-US" sz="2000" dirty="0"/>
              <a:t> </a:t>
            </a:r>
            <a:r>
              <a:rPr lang="en-US" sz="2000" dirty="0" err="1"/>
              <a:t>можно</a:t>
            </a:r>
            <a:r>
              <a:rPr lang="en-US" sz="2000" dirty="0"/>
              <a:t> </a:t>
            </a:r>
            <a:r>
              <a:rPr lang="en-US" sz="2000" dirty="0" err="1"/>
              <a:t>использовать</a:t>
            </a:r>
            <a:r>
              <a:rPr lang="en-US" sz="2000" dirty="0"/>
              <a:t> </a:t>
            </a:r>
            <a:r>
              <a:rPr lang="en-US" sz="2000" dirty="0" err="1"/>
              <a:t>предметы</a:t>
            </a:r>
            <a:r>
              <a:rPr lang="en-US" sz="2000" dirty="0"/>
              <a:t> </a:t>
            </a:r>
            <a:r>
              <a:rPr lang="en-US" sz="2000" dirty="0" err="1"/>
              <a:t>домашнего</a:t>
            </a:r>
            <a:r>
              <a:rPr lang="en-US" sz="2000" dirty="0"/>
              <a:t> </a:t>
            </a:r>
            <a:r>
              <a:rPr lang="en-US" sz="2000" dirty="0" err="1"/>
              <a:t>обихода</a:t>
            </a:r>
            <a:r>
              <a:rPr lang="en-US" sz="2000" dirty="0"/>
              <a:t>. </a:t>
            </a:r>
          </a:p>
          <a:p>
            <a:pPr marL="0" indent="0">
              <a:buNone/>
            </a:pPr>
            <a:r>
              <a:rPr lang="en-US" sz="2000" dirty="0" err="1"/>
              <a:t>Это</a:t>
            </a:r>
            <a:r>
              <a:rPr lang="en-US" sz="2000" dirty="0"/>
              <a:t> </a:t>
            </a:r>
            <a:r>
              <a:rPr lang="en-US" sz="2000" dirty="0" err="1"/>
              <a:t>уникальное</a:t>
            </a:r>
            <a:r>
              <a:rPr lang="en-US" sz="2000" dirty="0"/>
              <a:t> </a:t>
            </a:r>
            <a:r>
              <a:rPr lang="en-US" sz="2000" dirty="0" err="1"/>
              <a:t>пособие</a:t>
            </a:r>
            <a:r>
              <a:rPr lang="en-US" sz="2000" dirty="0"/>
              <a:t> </a:t>
            </a:r>
            <a:r>
              <a:rPr lang="en-US" sz="2000" dirty="0" err="1"/>
              <a:t>поможет</a:t>
            </a:r>
            <a:r>
              <a:rPr lang="en-US" sz="2000" dirty="0"/>
              <a:t> </a:t>
            </a:r>
            <a:r>
              <a:rPr lang="en-US" sz="2000" dirty="0" err="1"/>
              <a:t>вашему</a:t>
            </a:r>
            <a:r>
              <a:rPr lang="en-US" sz="2000" dirty="0"/>
              <a:t> </a:t>
            </a:r>
            <a:r>
              <a:rPr lang="en-US" sz="2000" dirty="0" err="1"/>
              <a:t>ребенку</a:t>
            </a:r>
            <a:r>
              <a:rPr lang="en-US" sz="2000" dirty="0"/>
              <a:t> </a:t>
            </a:r>
            <a:r>
              <a:rPr lang="en-US" sz="2000" dirty="0" err="1"/>
              <a:t>учиться</a:t>
            </a:r>
            <a:r>
              <a:rPr lang="en-US" sz="2000" dirty="0"/>
              <a:t> </a:t>
            </a:r>
            <a:r>
              <a:rPr lang="en-US" sz="2000" dirty="0" err="1"/>
              <a:t>новому</a:t>
            </a:r>
            <a:r>
              <a:rPr lang="en-US" sz="2000" dirty="0"/>
              <a:t> и </a:t>
            </a:r>
            <a:r>
              <a:rPr lang="en-US" sz="2000" dirty="0" err="1"/>
              <a:t>развиваться</a:t>
            </a:r>
            <a:r>
              <a:rPr lang="en-US" sz="2000" dirty="0"/>
              <a:t> с </a:t>
            </a:r>
            <a:r>
              <a:rPr lang="en-US" sz="2000" dirty="0" err="1"/>
              <a:t>удовольствием</a:t>
            </a:r>
            <a:r>
              <a:rPr lang="en-US" sz="2000" dirty="0"/>
              <a:t>!</a:t>
            </a:r>
          </a:p>
          <a:p>
            <a:r>
              <a:rPr lang="en-US" sz="2000" dirty="0" err="1"/>
              <a:t>Экземпляры</a:t>
            </a:r>
            <a:endParaRPr lang="en-US" sz="2000" dirty="0"/>
          </a:p>
          <a:p>
            <a:pPr marL="0" indent="0">
              <a:buNone/>
            </a:pPr>
            <a:r>
              <a:rPr lang="en-US" sz="2000" dirty="0"/>
              <a:t>ЦБ (1), ЦДБ (1), Ф1 (1), Ф2 (1), Ф3 (1), Ф4 (1), Ф5 (1), Ф7 (1), Ф8 (1), Ф12 (1), Ф14 (1), Ф15 (1), Ф17 (1), Ф18 (1), Ф19 (1), Ф20 (1), Ф21 (1), Ф22 (1), Ф23 (1), Ф24 (1), ПВ (1), Ф25 (1), Ф26 (1), Ф28 (1), Ф30 (1)</a:t>
            </a:r>
          </a:p>
          <a:p>
            <a:pPr marL="0"/>
            <a:endParaRPr lang="en-US" sz="1100" dirty="0"/>
          </a:p>
        </p:txBody>
      </p:sp>
    </p:spTree>
    <p:extLst>
      <p:ext uri="{BB962C8B-B14F-4D97-AF65-F5344CB8AC3E}">
        <p14:creationId xmlns:p14="http://schemas.microsoft.com/office/powerpoint/2010/main" xmlns="" val="1929060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63D5497-9982-44AD-BD18-4070E7A23D11}"/>
              </a:ext>
            </a:extLst>
          </p:cNvPr>
          <p:cNvSpPr>
            <a:spLocks noGrp="1"/>
          </p:cNvSpPr>
          <p:nvPr>
            <p:ph type="title"/>
          </p:nvPr>
        </p:nvSpPr>
        <p:spPr>
          <a:xfrm>
            <a:off x="4965430" y="114300"/>
            <a:ext cx="6845570" cy="2057400"/>
          </a:xfrm>
        </p:spPr>
        <p:txBody>
          <a:bodyPr vert="horz" lIns="91440" tIns="45720" rIns="91440" bIns="45720" rtlCol="0" anchor="b">
            <a:noAutofit/>
          </a:bodyPr>
          <a:lstStyle/>
          <a:p>
            <a:r>
              <a:rPr lang="en-US" sz="2000" b="1" dirty="0" err="1"/>
              <a:t>Женщины</a:t>
            </a:r>
            <a:r>
              <a:rPr lang="en-US" sz="2000" b="1" dirty="0"/>
              <a:t> в </a:t>
            </a:r>
            <a:r>
              <a:rPr lang="en-US" sz="2000" b="1" dirty="0" err="1"/>
              <a:t>науке</a:t>
            </a:r>
            <a:r>
              <a:rPr lang="en-US" sz="2000" b="1" dirty="0"/>
              <a:t>: 50 </a:t>
            </a:r>
            <a:r>
              <a:rPr lang="en-US" sz="2000" b="1" dirty="0" err="1"/>
              <a:t>женщин</a:t>
            </a:r>
            <a:r>
              <a:rPr lang="en-US" sz="2000" b="1" dirty="0"/>
              <a:t>, </a:t>
            </a:r>
            <a:r>
              <a:rPr lang="en-US" sz="2000" b="1" dirty="0" err="1"/>
              <a:t>изменивших</a:t>
            </a:r>
            <a:r>
              <a:rPr lang="en-US" sz="2000" b="1" dirty="0"/>
              <a:t> </a:t>
            </a:r>
            <a:r>
              <a:rPr lang="en-US" sz="2000" b="1" dirty="0" err="1"/>
              <a:t>мир</a:t>
            </a:r>
            <a:r>
              <a:rPr lang="en-US" sz="2000" b="1" dirty="0"/>
              <a:t> </a:t>
            </a:r>
            <a:r>
              <a:rPr lang="en-US" sz="2000" dirty="0"/>
              <a:t>: [12+] / </a:t>
            </a:r>
            <a:r>
              <a:rPr lang="en-US" sz="2000" dirty="0" err="1"/>
              <a:t>текст</a:t>
            </a:r>
            <a:r>
              <a:rPr lang="en-US" sz="2000" dirty="0"/>
              <a:t>, </a:t>
            </a:r>
            <a:r>
              <a:rPr lang="en-US" sz="2000" dirty="0" err="1"/>
              <a:t>ил</a:t>
            </a:r>
            <a:r>
              <a:rPr lang="en-US" sz="2000" dirty="0"/>
              <a:t>. Р. </a:t>
            </a:r>
            <a:r>
              <a:rPr lang="en-US" sz="2000" dirty="0" err="1"/>
              <a:t>Игнатовски</a:t>
            </a:r>
            <a:r>
              <a:rPr lang="en-US" sz="2000" dirty="0"/>
              <a:t> ; </a:t>
            </a:r>
            <a:r>
              <a:rPr lang="en-US" sz="2000" dirty="0" err="1"/>
              <a:t>пер</a:t>
            </a:r>
            <a:r>
              <a:rPr lang="en-US" sz="2000" dirty="0"/>
              <a:t>. с </a:t>
            </a:r>
            <a:r>
              <a:rPr lang="en-US" sz="2000" dirty="0" err="1"/>
              <a:t>англ</a:t>
            </a:r>
            <a:r>
              <a:rPr lang="en-US" sz="2000" dirty="0"/>
              <a:t>. С. </a:t>
            </a:r>
            <a:r>
              <a:rPr lang="en-US" sz="2000" dirty="0" err="1"/>
              <a:t>Бавина</a:t>
            </a:r>
            <a:r>
              <a:rPr lang="en-US" sz="2000" dirty="0"/>
              <a:t>. - М</a:t>
            </a:r>
            <a:r>
              <a:rPr lang="ru-RU" sz="2000" dirty="0" err="1"/>
              <a:t>осква</a:t>
            </a:r>
            <a:r>
              <a:rPr lang="en-US" sz="2000" dirty="0"/>
              <a:t> : </a:t>
            </a:r>
            <a:r>
              <a:rPr lang="en-US" sz="2000" dirty="0" err="1"/>
              <a:t>Бомбора</a:t>
            </a:r>
            <a:r>
              <a:rPr lang="en-US" sz="2000" dirty="0"/>
              <a:t>, 2020. - 128 с. : </a:t>
            </a:r>
            <a:r>
              <a:rPr lang="en-US" sz="2000" dirty="0" err="1"/>
              <a:t>ил</a:t>
            </a:r>
            <a:r>
              <a:rPr lang="en-US" sz="2000" dirty="0"/>
              <a:t>. - (</a:t>
            </a:r>
            <a:r>
              <a:rPr lang="en-US" sz="2000" dirty="0" err="1"/>
              <a:t>Подарочные</a:t>
            </a:r>
            <a:r>
              <a:rPr lang="en-US" sz="2000" dirty="0"/>
              <a:t> </a:t>
            </a:r>
            <a:r>
              <a:rPr lang="en-US" sz="2000" dirty="0" err="1"/>
              <a:t>издания</a:t>
            </a:r>
            <a:r>
              <a:rPr lang="en-US" sz="2000" dirty="0"/>
              <a:t>. </a:t>
            </a:r>
            <a:r>
              <a:rPr lang="en-US" sz="2000" dirty="0" err="1"/>
              <a:t>Наука</a:t>
            </a:r>
            <a:r>
              <a:rPr lang="en-US" sz="2000" dirty="0"/>
              <a:t>). - ISBN 978-5-04-103368-2. - </a:t>
            </a:r>
            <a:r>
              <a:rPr lang="en-US" sz="2000" dirty="0" err="1"/>
              <a:t>Текст</a:t>
            </a:r>
            <a:r>
              <a:rPr lang="en-US" sz="2000" dirty="0"/>
              <a:t> : </a:t>
            </a:r>
            <a:r>
              <a:rPr lang="en-US" sz="2000" dirty="0" err="1"/>
              <a:t>непосредственный</a:t>
            </a:r>
            <a:r>
              <a:rPr lang="en-US" sz="2000" dirty="0"/>
              <a:t>.</a:t>
            </a:r>
            <a:br>
              <a:rPr lang="en-US" sz="2000" dirty="0"/>
            </a:br>
            <a:endParaRPr lang="en-US" sz="20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7C6DF71E-171C-498E-9711-BB7A79DDDEDB}"/>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9574"/>
          <a:stretch/>
        </p:blipFill>
        <p:spPr>
          <a:xfrm>
            <a:off x="20" y="10"/>
            <a:ext cx="4635571" cy="6857990"/>
          </a:xfrm>
          <a:prstGeom prst="rect">
            <a:avLst/>
          </a:prstGeom>
          <a:effectLst/>
        </p:spPr>
      </p:pic>
      <p:sp>
        <p:nvSpPr>
          <p:cNvPr id="4" name="Объект 3">
            <a:extLst>
              <a:ext uri="{FF2B5EF4-FFF2-40B4-BE49-F238E27FC236}">
                <a16:creationId xmlns:a16="http://schemas.microsoft.com/office/drawing/2014/main" xmlns="" id="{61C66CC3-9AF9-4EE7-B90C-4BF268E83E4B}"/>
              </a:ext>
            </a:extLst>
          </p:cNvPr>
          <p:cNvSpPr>
            <a:spLocks noGrp="1"/>
          </p:cNvSpPr>
          <p:nvPr>
            <p:ph sz="half" idx="2"/>
          </p:nvPr>
        </p:nvSpPr>
        <p:spPr>
          <a:xfrm>
            <a:off x="4635592" y="2286000"/>
            <a:ext cx="7556388" cy="4038600"/>
          </a:xfrm>
        </p:spPr>
        <p:txBody>
          <a:bodyPr vert="horz" lIns="91440" tIns="45720" rIns="91440" bIns="45720" rtlCol="0">
            <a:normAutofit/>
          </a:bodyPr>
          <a:lstStyle/>
          <a:p>
            <a:r>
              <a:rPr lang="en-US" sz="2000" dirty="0" err="1"/>
              <a:t>Великолепно</a:t>
            </a:r>
            <a:r>
              <a:rPr lang="en-US" sz="2000" dirty="0"/>
              <a:t> </a:t>
            </a:r>
            <a:r>
              <a:rPr lang="en-US" sz="2000" dirty="0" err="1"/>
              <a:t>иллюстрированная</a:t>
            </a:r>
            <a:r>
              <a:rPr lang="en-US" sz="2000" dirty="0"/>
              <a:t> </a:t>
            </a:r>
            <a:r>
              <a:rPr lang="en-US" sz="2000" dirty="0" err="1"/>
              <a:t>книга</a:t>
            </a:r>
            <a:r>
              <a:rPr lang="en-US" sz="2000" dirty="0"/>
              <a:t> </a:t>
            </a:r>
            <a:r>
              <a:rPr lang="en-US" sz="2000" dirty="0" err="1"/>
              <a:t>знаменитого</a:t>
            </a:r>
            <a:r>
              <a:rPr lang="en-US" sz="2000" dirty="0"/>
              <a:t> </a:t>
            </a:r>
            <a:r>
              <a:rPr lang="en-US" sz="2000" dirty="0" err="1"/>
              <a:t>дизайнера</a:t>
            </a:r>
            <a:r>
              <a:rPr lang="en-US" sz="2000" dirty="0"/>
              <a:t> </a:t>
            </a:r>
            <a:r>
              <a:rPr lang="en-US" sz="2000" dirty="0" err="1"/>
              <a:t>Рэйчел</a:t>
            </a:r>
            <a:r>
              <a:rPr lang="en-US" sz="2000" dirty="0"/>
              <a:t> </a:t>
            </a:r>
            <a:r>
              <a:rPr lang="en-US" sz="2000" dirty="0" err="1"/>
              <a:t>Игнатовски</a:t>
            </a:r>
            <a:r>
              <a:rPr lang="en-US" sz="2000" dirty="0"/>
              <a:t> </a:t>
            </a:r>
            <a:r>
              <a:rPr lang="en-US" sz="2000" dirty="0" err="1"/>
              <a:t>посвящена</a:t>
            </a:r>
            <a:r>
              <a:rPr lang="en-US" sz="2000" dirty="0"/>
              <a:t> 50 </a:t>
            </a:r>
            <a:r>
              <a:rPr lang="en-US" sz="2000" dirty="0" err="1"/>
              <a:t>выдающимся</a:t>
            </a:r>
            <a:r>
              <a:rPr lang="en-US" sz="2000" dirty="0"/>
              <a:t> </a:t>
            </a:r>
            <a:r>
              <a:rPr lang="en-US" sz="2000" dirty="0" err="1"/>
              <a:t>женщинам</a:t>
            </a:r>
            <a:r>
              <a:rPr lang="en-US" sz="2000" dirty="0"/>
              <a:t> </a:t>
            </a:r>
            <a:r>
              <a:rPr lang="en-US" sz="2000" dirty="0" err="1"/>
              <a:t>науки</a:t>
            </a:r>
            <a:r>
              <a:rPr lang="en-US" sz="2000" dirty="0"/>
              <a:t> </a:t>
            </a:r>
            <a:r>
              <a:rPr lang="en-US" sz="2000" dirty="0" err="1"/>
              <a:t>древнего</a:t>
            </a:r>
            <a:r>
              <a:rPr lang="en-US" sz="2000" dirty="0"/>
              <a:t> и </a:t>
            </a:r>
            <a:r>
              <a:rPr lang="en-US" sz="2000" dirty="0" err="1"/>
              <a:t>современного</a:t>
            </a:r>
            <a:r>
              <a:rPr lang="en-US" sz="2000" dirty="0"/>
              <a:t> </a:t>
            </a:r>
            <a:r>
              <a:rPr lang="en-US" sz="2000" dirty="0" err="1"/>
              <a:t>мира</a:t>
            </a:r>
            <a:r>
              <a:rPr lang="en-US" sz="2000" dirty="0"/>
              <a:t>. </a:t>
            </a:r>
            <a:r>
              <a:rPr lang="en-US" sz="2000" dirty="0" err="1"/>
              <a:t>Героини</a:t>
            </a:r>
            <a:r>
              <a:rPr lang="en-US" sz="2000" dirty="0"/>
              <a:t> </a:t>
            </a:r>
            <a:r>
              <a:rPr lang="en-US" sz="2000" dirty="0" err="1"/>
              <a:t>книги</a:t>
            </a:r>
            <a:r>
              <a:rPr lang="en-US" sz="2000" dirty="0"/>
              <a:t> - </a:t>
            </a:r>
            <a:r>
              <a:rPr lang="en-US" sz="2000" dirty="0" err="1"/>
              <a:t>физик</a:t>
            </a:r>
            <a:r>
              <a:rPr lang="en-US" sz="2000" dirty="0"/>
              <a:t> и </a:t>
            </a:r>
            <a:r>
              <a:rPr lang="en-US" sz="2000" dirty="0" err="1"/>
              <a:t>химик</a:t>
            </a:r>
            <a:r>
              <a:rPr lang="en-US" sz="2000" dirty="0"/>
              <a:t> </a:t>
            </a:r>
            <a:r>
              <a:rPr lang="en-US" sz="2000" dirty="0" err="1"/>
              <a:t>Мария</a:t>
            </a:r>
            <a:r>
              <a:rPr lang="en-US" sz="2000" dirty="0"/>
              <a:t> </a:t>
            </a:r>
            <a:r>
              <a:rPr lang="en-US" sz="2000" dirty="0" err="1"/>
              <a:t>Кюри</a:t>
            </a:r>
            <a:r>
              <a:rPr lang="en-US" sz="2000" dirty="0"/>
              <a:t>, </a:t>
            </a:r>
            <a:r>
              <a:rPr lang="en-US" sz="2000" dirty="0" err="1"/>
              <a:t>американский</a:t>
            </a:r>
            <a:r>
              <a:rPr lang="en-US" sz="2000" dirty="0"/>
              <a:t> </a:t>
            </a:r>
            <a:r>
              <a:rPr lang="en-US" sz="2000" dirty="0" err="1"/>
              <a:t>математик</a:t>
            </a:r>
            <a:r>
              <a:rPr lang="en-US" sz="2000" dirty="0"/>
              <a:t> </a:t>
            </a:r>
            <a:r>
              <a:rPr lang="en-US" sz="2000" dirty="0" err="1"/>
              <a:t>Кэтрин</a:t>
            </a:r>
            <a:r>
              <a:rPr lang="en-US" sz="2000" dirty="0"/>
              <a:t> </a:t>
            </a:r>
            <a:r>
              <a:rPr lang="en-US" sz="2000" dirty="0" err="1"/>
              <a:t>Джонсон</a:t>
            </a:r>
            <a:r>
              <a:rPr lang="en-US" sz="2000" dirty="0"/>
              <a:t>, </a:t>
            </a:r>
            <a:r>
              <a:rPr lang="en-US" sz="2000" dirty="0" err="1"/>
              <a:t>рассчитавшая</a:t>
            </a:r>
            <a:r>
              <a:rPr lang="en-US" sz="2000" dirty="0"/>
              <a:t> </a:t>
            </a:r>
            <a:r>
              <a:rPr lang="en-US" sz="2000" dirty="0" err="1"/>
              <a:t>траекторию</a:t>
            </a:r>
            <a:r>
              <a:rPr lang="en-US" sz="2000" dirty="0"/>
              <a:t> </a:t>
            </a:r>
            <a:r>
              <a:rPr lang="en-US" sz="2000" dirty="0" err="1"/>
              <a:t>полета</a:t>
            </a:r>
            <a:r>
              <a:rPr lang="en-US" sz="2000" dirty="0"/>
              <a:t> Аполлона-11 </a:t>
            </a:r>
            <a:r>
              <a:rPr lang="en-US" sz="2000" dirty="0" err="1"/>
              <a:t>на</a:t>
            </a:r>
            <a:r>
              <a:rPr lang="en-US" sz="2000" dirty="0"/>
              <a:t> </a:t>
            </a:r>
            <a:r>
              <a:rPr lang="en-US" sz="2000" dirty="0" err="1"/>
              <a:t>Луну</a:t>
            </a:r>
            <a:r>
              <a:rPr lang="en-US" sz="2000" dirty="0"/>
              <a:t>, </a:t>
            </a:r>
            <a:r>
              <a:rPr lang="en-US" sz="2000" dirty="0" err="1"/>
              <a:t>Валентина</a:t>
            </a:r>
            <a:r>
              <a:rPr lang="en-US" sz="2000" dirty="0"/>
              <a:t> </a:t>
            </a:r>
            <a:r>
              <a:rPr lang="en-US" sz="2000" dirty="0" err="1"/>
              <a:t>Терешкова</a:t>
            </a:r>
            <a:r>
              <a:rPr lang="en-US" sz="2000" dirty="0"/>
              <a:t>, </a:t>
            </a:r>
            <a:r>
              <a:rPr lang="en-US" sz="2000" dirty="0" err="1"/>
              <a:t>первая</a:t>
            </a:r>
            <a:r>
              <a:rPr lang="en-US" sz="2000" dirty="0"/>
              <a:t> </a:t>
            </a:r>
            <a:r>
              <a:rPr lang="en-US" sz="2000" dirty="0" err="1"/>
              <a:t>женщина-космонавт</a:t>
            </a:r>
            <a:r>
              <a:rPr lang="en-US" sz="2000" dirty="0"/>
              <a:t> и </a:t>
            </a:r>
            <a:r>
              <a:rPr lang="en-US" sz="2000" dirty="0" err="1"/>
              <a:t>многие</a:t>
            </a:r>
            <a:r>
              <a:rPr lang="en-US" sz="2000" dirty="0"/>
              <a:t> </a:t>
            </a:r>
            <a:r>
              <a:rPr lang="en-US" sz="2000" dirty="0" err="1"/>
              <a:t>другие</a:t>
            </a:r>
            <a:r>
              <a:rPr lang="en-US" sz="2000" dirty="0"/>
              <a:t> </a:t>
            </a:r>
            <a:r>
              <a:rPr lang="en-US" sz="2000" dirty="0" err="1"/>
              <a:t>бесстрашные</a:t>
            </a:r>
            <a:r>
              <a:rPr lang="en-US" sz="2000" dirty="0"/>
              <a:t> </a:t>
            </a:r>
            <a:r>
              <a:rPr lang="en-US" sz="2000" dirty="0" err="1"/>
              <a:t>женщины</a:t>
            </a:r>
            <a:r>
              <a:rPr lang="en-US" sz="2000" dirty="0"/>
              <a:t>, </a:t>
            </a:r>
            <a:r>
              <a:rPr lang="en-US" sz="2000" dirty="0" err="1"/>
              <a:t>проложившие</a:t>
            </a:r>
            <a:r>
              <a:rPr lang="en-US" sz="2000" dirty="0"/>
              <a:t> </a:t>
            </a:r>
            <a:r>
              <a:rPr lang="en-US" sz="2000" dirty="0" err="1"/>
              <a:t>путь</a:t>
            </a:r>
            <a:r>
              <a:rPr lang="en-US" sz="2000" dirty="0"/>
              <a:t> </a:t>
            </a:r>
            <a:r>
              <a:rPr lang="en-US" sz="2000" dirty="0" err="1"/>
              <a:t>для</a:t>
            </a:r>
            <a:r>
              <a:rPr lang="en-US" sz="2000" dirty="0"/>
              <a:t> </a:t>
            </a:r>
            <a:r>
              <a:rPr lang="en-US" sz="2000" dirty="0" err="1"/>
              <a:t>новых</a:t>
            </a:r>
            <a:r>
              <a:rPr lang="en-US" sz="2000" dirty="0"/>
              <a:t> </a:t>
            </a:r>
            <a:r>
              <a:rPr lang="en-US" sz="2000" dirty="0" err="1"/>
              <a:t>поколений</a:t>
            </a:r>
            <a:r>
              <a:rPr lang="en-US" sz="2000" dirty="0"/>
              <a:t> </a:t>
            </a:r>
            <a:r>
              <a:rPr lang="en-US" sz="2000" dirty="0" err="1"/>
              <a:t>женщин-инженеров</a:t>
            </a:r>
            <a:r>
              <a:rPr lang="en-US" sz="2000" dirty="0"/>
              <a:t>, </a:t>
            </a:r>
            <a:r>
              <a:rPr lang="en-US" sz="2000" dirty="0" err="1"/>
              <a:t>биологов</a:t>
            </a:r>
            <a:r>
              <a:rPr lang="en-US" sz="2000" dirty="0"/>
              <a:t>, </a:t>
            </a:r>
            <a:r>
              <a:rPr lang="en-US" sz="2000" dirty="0" err="1"/>
              <a:t>генетиков</a:t>
            </a:r>
            <a:r>
              <a:rPr lang="en-US" sz="2000" dirty="0"/>
              <a:t>, </a:t>
            </a:r>
            <a:r>
              <a:rPr lang="en-US" sz="2000" dirty="0" err="1"/>
              <a:t>математиков</a:t>
            </a:r>
            <a:r>
              <a:rPr lang="en-US" sz="2000" dirty="0"/>
              <a:t>, </a:t>
            </a:r>
            <a:r>
              <a:rPr lang="en-US" sz="2000" dirty="0" err="1"/>
              <a:t>врачей</a:t>
            </a:r>
            <a:r>
              <a:rPr lang="en-US" sz="2000" dirty="0"/>
              <a:t>, </a:t>
            </a:r>
            <a:r>
              <a:rPr lang="en-US" sz="2000" dirty="0" err="1"/>
              <a:t>астронавтов</a:t>
            </a:r>
            <a:r>
              <a:rPr lang="en-US" sz="2000" dirty="0"/>
              <a:t>, </a:t>
            </a:r>
            <a:r>
              <a:rPr lang="en-US" sz="2000" dirty="0" err="1"/>
              <a:t>физиков</a:t>
            </a:r>
            <a:r>
              <a:rPr lang="en-US" sz="2000" dirty="0"/>
              <a:t>.</a:t>
            </a:r>
          </a:p>
          <a:p>
            <a:r>
              <a:rPr lang="en-US" sz="2000" dirty="0" err="1"/>
              <a:t>Экземпляры</a:t>
            </a:r>
            <a:endParaRPr lang="ru-RU" sz="2000" dirty="0"/>
          </a:p>
          <a:p>
            <a:r>
              <a:rPr lang="en-US" sz="2000" dirty="0"/>
              <a:t> ЦБ (1), ЦДБ (1), Ф1 (1), Ф2 (1), Ф3 (1), Ф4 (1), Ф5 (1), Ф6 (1), Ф7 (1), Ф10 (1), Ф11 (1), Ф12 (1), Ф14 (1), Ф15 (1), Ф16 (1), Ф18 (1), Ф19 (1), Ф20 (1), Ф21 (1), Ф22 (1), Ф23 (1), Ф24 (1), Ф25 (1), Ф26 (1), Ф27 (1)</a:t>
            </a:r>
          </a:p>
          <a:p>
            <a:endParaRPr lang="en-US" sz="1700" dirty="0"/>
          </a:p>
        </p:txBody>
      </p:sp>
    </p:spTree>
    <p:extLst>
      <p:ext uri="{BB962C8B-B14F-4D97-AF65-F5344CB8AC3E}">
        <p14:creationId xmlns:p14="http://schemas.microsoft.com/office/powerpoint/2010/main" xmlns="" val="1684606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73E7D659-F90D-4C96-8E56-8AF2A7566285}"/>
              </a:ext>
            </a:extLst>
          </p:cNvPr>
          <p:cNvSpPr>
            <a:spLocks noGrp="1"/>
          </p:cNvSpPr>
          <p:nvPr>
            <p:ph type="title"/>
          </p:nvPr>
        </p:nvSpPr>
        <p:spPr>
          <a:xfrm>
            <a:off x="4553733" y="548464"/>
            <a:ext cx="6798541" cy="1675623"/>
          </a:xfrm>
        </p:spPr>
        <p:txBody>
          <a:bodyPr vert="horz" lIns="91440" tIns="45720" rIns="91440" bIns="45720" rtlCol="0" anchor="b">
            <a:noAutofit/>
          </a:bodyPr>
          <a:lstStyle/>
          <a:p>
            <a:r>
              <a:rPr lang="en-US" sz="2000" b="1" dirty="0" err="1"/>
              <a:t>Бус</a:t>
            </a:r>
            <a:r>
              <a:rPr lang="en-US" sz="2000" b="1" dirty="0"/>
              <a:t>, А. </a:t>
            </a:r>
            <a:r>
              <a:rPr lang="en-US" sz="2000" dirty="0"/>
              <a:t/>
            </a:r>
            <a:br>
              <a:rPr lang="en-US" sz="2000" dirty="0"/>
            </a:br>
            <a:r>
              <a:rPr lang="en-US" sz="2000" dirty="0"/>
              <a:t>    </a:t>
            </a:r>
            <a:r>
              <a:rPr lang="en-US" sz="2000" dirty="0" err="1"/>
              <a:t>Котёнок</a:t>
            </a:r>
            <a:r>
              <a:rPr lang="en-US" sz="2000" dirty="0"/>
              <a:t> </a:t>
            </a:r>
            <a:r>
              <a:rPr lang="en-US" sz="2000" dirty="0" err="1"/>
              <a:t>Ириска</a:t>
            </a:r>
            <a:r>
              <a:rPr lang="en-US" sz="2000" dirty="0"/>
              <a:t> и </a:t>
            </a:r>
            <a:r>
              <a:rPr lang="en-US" sz="2000" dirty="0" err="1"/>
              <a:t>снежное</a:t>
            </a:r>
            <a:r>
              <a:rPr lang="en-US" sz="2000" dirty="0"/>
              <a:t> </a:t>
            </a:r>
            <a:r>
              <a:rPr lang="en-US" sz="2000" dirty="0" err="1"/>
              <a:t>приключение</a:t>
            </a:r>
            <a:r>
              <a:rPr lang="en-US" sz="2000" dirty="0"/>
              <a:t>! : [</a:t>
            </a:r>
            <a:r>
              <a:rPr lang="en-US" sz="2000" dirty="0" err="1"/>
              <a:t>повесть</a:t>
            </a:r>
            <a:r>
              <a:rPr lang="en-US" sz="2000" dirty="0"/>
              <a:t> : 6+] / </a:t>
            </a:r>
            <a:r>
              <a:rPr lang="en-US" sz="2000" dirty="0" err="1"/>
              <a:t>Анна</a:t>
            </a:r>
            <a:r>
              <a:rPr lang="en-US" sz="2000" dirty="0"/>
              <a:t> </a:t>
            </a:r>
            <a:r>
              <a:rPr lang="en-US" sz="2000" dirty="0" err="1"/>
              <a:t>Бус</a:t>
            </a:r>
            <a:r>
              <a:rPr lang="en-US" sz="2000" dirty="0"/>
              <a:t> ; </a:t>
            </a:r>
            <a:r>
              <a:rPr lang="en-US" sz="2000" dirty="0" err="1"/>
              <a:t>пер</a:t>
            </a:r>
            <a:r>
              <a:rPr lang="en-US" sz="2000" dirty="0"/>
              <a:t>. с </a:t>
            </a:r>
            <a:r>
              <a:rPr lang="en-US" sz="2000" dirty="0" err="1"/>
              <a:t>англ</a:t>
            </a:r>
            <a:r>
              <a:rPr lang="en-US" sz="2000" dirty="0"/>
              <a:t>. Н. </a:t>
            </a:r>
            <a:r>
              <a:rPr lang="en-US" sz="2000" dirty="0" err="1"/>
              <a:t>Лясковской</a:t>
            </a:r>
            <a:r>
              <a:rPr lang="en-US" sz="2000" dirty="0"/>
              <a:t>. - </a:t>
            </a:r>
            <a:r>
              <a:rPr lang="en-US" sz="2000" dirty="0" err="1"/>
              <a:t>Москва</a:t>
            </a:r>
            <a:r>
              <a:rPr lang="en-US" sz="2000" dirty="0"/>
              <a:t> : #</a:t>
            </a:r>
            <a:r>
              <a:rPr lang="en-US" sz="2000" dirty="0" err="1"/>
              <a:t>Эксмодетство</a:t>
            </a:r>
            <a:r>
              <a:rPr lang="en-US" sz="2000" dirty="0"/>
              <a:t>, 2020. - 144 с. : </a:t>
            </a:r>
            <a:r>
              <a:rPr lang="en-US" sz="2000" dirty="0" err="1"/>
              <a:t>ил</a:t>
            </a:r>
            <a:r>
              <a:rPr lang="en-US" sz="2000" dirty="0"/>
              <a:t>. - (</a:t>
            </a:r>
            <a:r>
              <a:rPr lang="en-US" sz="2000" dirty="0" err="1"/>
              <a:t>Снежные</a:t>
            </a:r>
            <a:r>
              <a:rPr lang="en-US" sz="2000" dirty="0"/>
              <a:t> </a:t>
            </a:r>
            <a:r>
              <a:rPr lang="en-US" sz="2000" dirty="0" err="1"/>
              <a:t>истории</a:t>
            </a:r>
            <a:r>
              <a:rPr lang="en-US" sz="2000" dirty="0"/>
              <a:t> о </a:t>
            </a:r>
            <a:r>
              <a:rPr lang="en-US" sz="2000" dirty="0" err="1"/>
              <a:t>доброте</a:t>
            </a:r>
            <a:r>
              <a:rPr lang="en-US" sz="2000" dirty="0"/>
              <a:t> и </a:t>
            </a:r>
            <a:r>
              <a:rPr lang="en-US" sz="2000" dirty="0" err="1"/>
              <a:t>чудесах</a:t>
            </a:r>
            <a:r>
              <a:rPr lang="en-US" sz="2000" dirty="0"/>
              <a:t>). - ISBN 978-5-04-103337-8. - </a:t>
            </a:r>
            <a:r>
              <a:rPr lang="en-US" sz="2000" dirty="0" err="1"/>
              <a:t>Текст</a:t>
            </a:r>
            <a:r>
              <a:rPr lang="en-US" sz="2000" dirty="0"/>
              <a:t> : </a:t>
            </a:r>
            <a:r>
              <a:rPr lang="en-US" sz="2000" dirty="0" err="1"/>
              <a:t>непосредственный</a:t>
            </a:r>
            <a:r>
              <a:rPr lang="en-US" sz="2000" dirty="0"/>
              <a:t>.</a:t>
            </a:r>
            <a:br>
              <a:rPr lang="en-US" sz="2000" dirty="0"/>
            </a:br>
            <a:endParaRPr lang="en-US" sz="2000" dirty="0"/>
          </a:p>
        </p:txBody>
      </p:sp>
      <p:pic>
        <p:nvPicPr>
          <p:cNvPr id="6" name="Объект 5" descr="Изображение выглядит как кот&#10;&#10;Автоматически созданное описание">
            <a:extLst>
              <a:ext uri="{FF2B5EF4-FFF2-40B4-BE49-F238E27FC236}">
                <a16:creationId xmlns:a16="http://schemas.microsoft.com/office/drawing/2014/main" xmlns="" id="{ECEE30E3-AA1D-41DB-AFE3-6098F9729B6B}"/>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905"/>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A2451D38-FC66-494F-8026-35ADB2F85FCE}"/>
              </a:ext>
            </a:extLst>
          </p:cNvPr>
          <p:cNvSpPr>
            <a:spLocks noGrp="1"/>
          </p:cNvSpPr>
          <p:nvPr>
            <p:ph sz="half" idx="2"/>
          </p:nvPr>
        </p:nvSpPr>
        <p:spPr>
          <a:xfrm>
            <a:off x="4553734" y="1959430"/>
            <a:ext cx="7023223" cy="4155618"/>
          </a:xfrm>
        </p:spPr>
        <p:txBody>
          <a:bodyPr vert="horz" lIns="91440" tIns="45720" rIns="91440" bIns="45720" rtlCol="0">
            <a:normAutofit fontScale="92500" lnSpcReduction="20000"/>
          </a:bodyPr>
          <a:lstStyle/>
          <a:p>
            <a:endParaRPr lang="en-US" sz="1400" dirty="0"/>
          </a:p>
          <a:p>
            <a:endParaRPr lang="en-US" sz="1400" dirty="0"/>
          </a:p>
          <a:p>
            <a:r>
              <a:rPr lang="en-US" sz="2000" dirty="0" err="1"/>
              <a:t>Во</a:t>
            </a:r>
            <a:r>
              <a:rPr lang="en-US" sz="2000" dirty="0"/>
              <a:t> </a:t>
            </a:r>
            <a:r>
              <a:rPr lang="en-US" sz="2000" dirty="0" err="1"/>
              <a:t>время</a:t>
            </a:r>
            <a:r>
              <a:rPr lang="en-US" sz="2000" dirty="0"/>
              <a:t> </a:t>
            </a:r>
            <a:r>
              <a:rPr lang="en-US" sz="2000" dirty="0" err="1"/>
              <a:t>рождественских</a:t>
            </a:r>
            <a:r>
              <a:rPr lang="en-US" sz="2000" dirty="0"/>
              <a:t> </a:t>
            </a:r>
            <a:r>
              <a:rPr lang="en-US" sz="2000" dirty="0" err="1"/>
              <a:t>каникул</a:t>
            </a:r>
            <a:r>
              <a:rPr lang="en-US" sz="2000" dirty="0"/>
              <a:t> </a:t>
            </a:r>
            <a:r>
              <a:rPr lang="en-US" sz="2000" dirty="0" err="1"/>
              <a:t>Люси</a:t>
            </a:r>
            <a:r>
              <a:rPr lang="en-US" sz="2000" dirty="0"/>
              <a:t> </a:t>
            </a:r>
            <a:r>
              <a:rPr lang="en-US" sz="2000" dirty="0" err="1"/>
              <a:t>нашла</a:t>
            </a:r>
            <a:r>
              <a:rPr lang="en-US" sz="2000" dirty="0"/>
              <a:t> </a:t>
            </a:r>
            <a:r>
              <a:rPr lang="en-US" sz="2000" dirty="0" err="1"/>
              <a:t>маленькую</a:t>
            </a:r>
            <a:r>
              <a:rPr lang="en-US" sz="2000" dirty="0"/>
              <a:t> </a:t>
            </a:r>
            <a:r>
              <a:rPr lang="en-US" sz="2000" dirty="0" err="1"/>
              <a:t>рыжую</a:t>
            </a:r>
            <a:r>
              <a:rPr lang="en-US" sz="2000" dirty="0"/>
              <a:t> </a:t>
            </a:r>
            <a:r>
              <a:rPr lang="en-US" sz="2000" dirty="0" err="1"/>
              <a:t>кошечку</a:t>
            </a:r>
            <a:r>
              <a:rPr lang="en-US" sz="2000" dirty="0"/>
              <a:t>. </a:t>
            </a:r>
            <a:r>
              <a:rPr lang="en-US" sz="2000" dirty="0" err="1"/>
              <a:t>Она</a:t>
            </a:r>
            <a:r>
              <a:rPr lang="en-US" sz="2000" dirty="0"/>
              <a:t> </a:t>
            </a:r>
            <a:r>
              <a:rPr lang="en-US" sz="2000" dirty="0" err="1"/>
              <a:t>не</a:t>
            </a:r>
            <a:r>
              <a:rPr lang="en-US" sz="2000" dirty="0"/>
              <a:t> </a:t>
            </a:r>
            <a:r>
              <a:rPr lang="en-US" sz="2000" dirty="0" err="1"/>
              <a:t>знала</a:t>
            </a:r>
            <a:r>
              <a:rPr lang="en-US" sz="2000" dirty="0"/>
              <a:t> </a:t>
            </a:r>
            <a:r>
              <a:rPr lang="en-US" sz="2000" dirty="0" err="1"/>
              <a:t>её</a:t>
            </a:r>
            <a:r>
              <a:rPr lang="en-US" sz="2000" dirty="0"/>
              <a:t> </a:t>
            </a:r>
            <a:r>
              <a:rPr lang="en-US" sz="2000" dirty="0" err="1"/>
              <a:t>имени</a:t>
            </a:r>
            <a:r>
              <a:rPr lang="en-US" sz="2000" dirty="0"/>
              <a:t>, </a:t>
            </a:r>
            <a:r>
              <a:rPr lang="en-US" sz="2000" dirty="0" err="1"/>
              <a:t>поэтому</a:t>
            </a:r>
            <a:r>
              <a:rPr lang="en-US" sz="2000" dirty="0"/>
              <a:t> </a:t>
            </a:r>
            <a:r>
              <a:rPr lang="en-US" sz="2000" dirty="0" err="1"/>
              <a:t>назвала</a:t>
            </a:r>
            <a:r>
              <a:rPr lang="en-US" sz="2000" dirty="0"/>
              <a:t> </a:t>
            </a:r>
            <a:r>
              <a:rPr lang="en-US" sz="2000" dirty="0" err="1"/>
              <a:t>кроху</a:t>
            </a:r>
            <a:r>
              <a:rPr lang="en-US" sz="2000" dirty="0"/>
              <a:t> </a:t>
            </a:r>
            <a:r>
              <a:rPr lang="en-US" sz="2000" dirty="0" err="1"/>
              <a:t>Ириской</a:t>
            </a:r>
            <a:r>
              <a:rPr lang="en-US" sz="2000" dirty="0"/>
              <a:t>. </a:t>
            </a:r>
            <a:r>
              <a:rPr lang="en-US" sz="2000" dirty="0" err="1"/>
              <a:t>Девочка</a:t>
            </a:r>
            <a:r>
              <a:rPr lang="en-US" sz="2000" dirty="0"/>
              <a:t> </a:t>
            </a:r>
            <a:r>
              <a:rPr lang="en-US" sz="2000" dirty="0" err="1"/>
              <a:t>очень</a:t>
            </a:r>
            <a:r>
              <a:rPr lang="en-US" sz="2000" dirty="0"/>
              <a:t> </a:t>
            </a:r>
            <a:r>
              <a:rPr lang="en-US" sz="2000" dirty="0" err="1"/>
              <a:t>обрадовалась</a:t>
            </a:r>
            <a:r>
              <a:rPr lang="en-US" sz="2000" dirty="0"/>
              <a:t> </a:t>
            </a:r>
            <a:r>
              <a:rPr lang="en-US" sz="2000" dirty="0" err="1"/>
              <a:t>новому</a:t>
            </a:r>
            <a:r>
              <a:rPr lang="en-US" sz="2000" dirty="0"/>
              <a:t> </a:t>
            </a:r>
            <a:r>
              <a:rPr lang="en-US" sz="2000" dirty="0" err="1"/>
              <a:t>другу</a:t>
            </a:r>
            <a:r>
              <a:rPr lang="en-US" sz="2000" dirty="0"/>
              <a:t>, </a:t>
            </a:r>
            <a:r>
              <a:rPr lang="en-US" sz="2000" dirty="0" err="1"/>
              <a:t>даже</a:t>
            </a:r>
            <a:r>
              <a:rPr lang="en-US" sz="2000" dirty="0"/>
              <a:t> </a:t>
            </a:r>
            <a:r>
              <a:rPr lang="en-US" sz="2000" dirty="0" err="1"/>
              <a:t>хотела</a:t>
            </a:r>
            <a:r>
              <a:rPr lang="en-US" sz="2000" dirty="0"/>
              <a:t> </a:t>
            </a:r>
            <a:r>
              <a:rPr lang="en-US" sz="2000" dirty="0" err="1"/>
              <a:t>упросить</a:t>
            </a:r>
            <a:r>
              <a:rPr lang="en-US" sz="2000" dirty="0"/>
              <a:t> </a:t>
            </a:r>
            <a:r>
              <a:rPr lang="en-US" sz="2000" dirty="0" err="1"/>
              <a:t>родителей</a:t>
            </a:r>
            <a:r>
              <a:rPr lang="en-US" sz="2000" dirty="0"/>
              <a:t>, </a:t>
            </a:r>
            <a:r>
              <a:rPr lang="en-US" sz="2000" dirty="0" err="1"/>
              <a:t>забрать</a:t>
            </a:r>
            <a:r>
              <a:rPr lang="en-US" sz="2000" dirty="0"/>
              <a:t> </a:t>
            </a:r>
            <a:r>
              <a:rPr lang="en-US" sz="2000" dirty="0" err="1"/>
              <a:t>её</a:t>
            </a:r>
            <a:r>
              <a:rPr lang="en-US" sz="2000" dirty="0"/>
              <a:t> </a:t>
            </a:r>
            <a:r>
              <a:rPr lang="en-US" sz="2000" dirty="0" err="1"/>
              <a:t>домой</a:t>
            </a:r>
            <a:r>
              <a:rPr lang="en-US" sz="2000" dirty="0"/>
              <a:t>. </a:t>
            </a:r>
            <a:r>
              <a:rPr lang="en-US" sz="2000" dirty="0" err="1"/>
              <a:t>Но</a:t>
            </a:r>
            <a:r>
              <a:rPr lang="en-US" sz="2000" dirty="0"/>
              <a:t> </a:t>
            </a:r>
            <a:r>
              <a:rPr lang="en-US" sz="2000" dirty="0" err="1"/>
              <a:t>накануне</a:t>
            </a:r>
            <a:r>
              <a:rPr lang="en-US" sz="2000" dirty="0"/>
              <a:t> </a:t>
            </a:r>
            <a:r>
              <a:rPr lang="en-US" sz="2000" dirty="0" err="1"/>
              <a:t>праздника</a:t>
            </a:r>
            <a:r>
              <a:rPr lang="en-US" sz="2000" dirty="0"/>
              <a:t> </a:t>
            </a:r>
            <a:r>
              <a:rPr lang="en-US" sz="2000" dirty="0" err="1"/>
              <a:t>кошечка</a:t>
            </a:r>
            <a:r>
              <a:rPr lang="en-US" sz="2000" dirty="0"/>
              <a:t> </a:t>
            </a:r>
            <a:r>
              <a:rPr lang="en-US" sz="2000" dirty="0" err="1"/>
              <a:t>пропала</a:t>
            </a:r>
            <a:r>
              <a:rPr lang="en-US" sz="2000" dirty="0"/>
              <a:t>, а </a:t>
            </a:r>
            <a:r>
              <a:rPr lang="en-US" sz="2000" dirty="0" err="1"/>
              <a:t>вечером</a:t>
            </a:r>
            <a:r>
              <a:rPr lang="en-US" sz="2000" dirty="0"/>
              <a:t>, </a:t>
            </a:r>
            <a:r>
              <a:rPr lang="en-US" sz="2000" dirty="0" err="1"/>
              <a:t>начался</a:t>
            </a:r>
            <a:r>
              <a:rPr lang="en-US" sz="2000" dirty="0"/>
              <a:t> </a:t>
            </a:r>
            <a:r>
              <a:rPr lang="en-US" sz="2000" dirty="0" err="1"/>
              <a:t>сильный</a:t>
            </a:r>
            <a:r>
              <a:rPr lang="en-US" sz="2000" dirty="0"/>
              <a:t> </a:t>
            </a:r>
            <a:r>
              <a:rPr lang="en-US" sz="2000" dirty="0" err="1"/>
              <a:t>снегопад</a:t>
            </a:r>
            <a:r>
              <a:rPr lang="en-US" sz="2000" dirty="0"/>
              <a:t>! </a:t>
            </a:r>
            <a:r>
              <a:rPr lang="en-US" sz="2000" dirty="0" err="1"/>
              <a:t>Люси</a:t>
            </a:r>
            <a:r>
              <a:rPr lang="en-US" sz="2000" dirty="0"/>
              <a:t> </a:t>
            </a:r>
            <a:r>
              <a:rPr lang="en-US" sz="2000" dirty="0" err="1"/>
              <a:t>отправилась</a:t>
            </a:r>
            <a:r>
              <a:rPr lang="en-US" sz="2000" dirty="0"/>
              <a:t> </a:t>
            </a:r>
            <a:r>
              <a:rPr lang="en-US" sz="2000" dirty="0" err="1"/>
              <a:t>на</a:t>
            </a:r>
            <a:r>
              <a:rPr lang="en-US" sz="2000" dirty="0"/>
              <a:t> </a:t>
            </a:r>
            <a:r>
              <a:rPr lang="en-US" sz="2000" dirty="0" err="1"/>
              <a:t>поиски</a:t>
            </a:r>
            <a:r>
              <a:rPr lang="en-US" sz="2000" dirty="0"/>
              <a:t> </a:t>
            </a:r>
            <a:r>
              <a:rPr lang="en-US" sz="2000" dirty="0" err="1"/>
              <a:t>Ириски</a:t>
            </a:r>
            <a:r>
              <a:rPr lang="en-US" sz="2000" dirty="0"/>
              <a:t>, </a:t>
            </a:r>
            <a:r>
              <a:rPr lang="en-US" sz="2000" dirty="0" err="1"/>
              <a:t>даже</a:t>
            </a:r>
            <a:r>
              <a:rPr lang="en-US" sz="2000" dirty="0"/>
              <a:t> </a:t>
            </a:r>
            <a:r>
              <a:rPr lang="en-US" sz="2000" dirty="0" err="1"/>
              <a:t>не</a:t>
            </a:r>
            <a:r>
              <a:rPr lang="en-US" sz="2000" dirty="0"/>
              <a:t> </a:t>
            </a:r>
            <a:r>
              <a:rPr lang="en-US" sz="2000" dirty="0" err="1"/>
              <a:t>подозревая</a:t>
            </a:r>
            <a:r>
              <a:rPr lang="en-US" sz="2000" dirty="0"/>
              <a:t>, </a:t>
            </a:r>
            <a:r>
              <a:rPr lang="en-US" sz="2000" dirty="0" err="1"/>
              <a:t>что</a:t>
            </a:r>
            <a:r>
              <a:rPr lang="en-US" sz="2000" dirty="0"/>
              <a:t> </a:t>
            </a:r>
            <a:r>
              <a:rPr lang="en-US" sz="2000" dirty="0" err="1"/>
              <a:t>ей</a:t>
            </a:r>
            <a:r>
              <a:rPr lang="en-US" sz="2000" dirty="0"/>
              <a:t> </a:t>
            </a:r>
            <a:r>
              <a:rPr lang="en-US" sz="2000" dirty="0" err="1"/>
              <a:t>предстоит</a:t>
            </a:r>
            <a:r>
              <a:rPr lang="en-US" sz="2000" dirty="0"/>
              <a:t> </a:t>
            </a:r>
            <a:r>
              <a:rPr lang="en-US" sz="2000" dirty="0" err="1"/>
              <a:t>самое</a:t>
            </a:r>
            <a:r>
              <a:rPr lang="en-US" sz="2000" dirty="0"/>
              <a:t> </a:t>
            </a:r>
            <a:r>
              <a:rPr lang="en-US" sz="2000" dirty="0" err="1"/>
              <a:t>настоящее</a:t>
            </a:r>
            <a:r>
              <a:rPr lang="en-US" sz="2000" dirty="0"/>
              <a:t> </a:t>
            </a:r>
            <a:r>
              <a:rPr lang="en-US" sz="2000" dirty="0" err="1"/>
              <a:t>снежное</a:t>
            </a:r>
            <a:r>
              <a:rPr lang="en-US" sz="2000" dirty="0"/>
              <a:t> </a:t>
            </a:r>
            <a:r>
              <a:rPr lang="en-US" sz="2000" dirty="0" err="1"/>
              <a:t>приключение</a:t>
            </a:r>
            <a:r>
              <a:rPr lang="en-US" sz="2000" dirty="0"/>
              <a:t>!..  </a:t>
            </a:r>
          </a:p>
          <a:p>
            <a:endParaRPr lang="en-US" sz="1400" b="1" dirty="0"/>
          </a:p>
          <a:p>
            <a:endParaRPr lang="en-US" sz="1400" b="1" dirty="0"/>
          </a:p>
          <a:p>
            <a:r>
              <a:rPr lang="en-US" sz="1900" dirty="0" err="1"/>
              <a:t>Экземпляры</a:t>
            </a:r>
            <a:endParaRPr lang="en-US" sz="1900" dirty="0"/>
          </a:p>
          <a:p>
            <a:pPr marL="0" indent="0">
              <a:buNone/>
            </a:pPr>
            <a:r>
              <a:rPr lang="en-US" sz="1900" dirty="0"/>
              <a:t>ЦДБ (1), Ф2 (1), Ф3 (1), Ф4 (1), Ф5 (1), Ф6 (1), Ф10 (1), Ф11 (1), Ф12 (1), Ф13 (1), Ф15 (1), Ф16 (1), Ф18 (1), Ф19 (1), Ф20 (1), Ф21 (1), Ф22 (1), Ф23 (1), Ф24 (1), ПВ (1), Ф25 (1), Ф26 (1), Ф27 (1), Ф28 (1), Ф30 (1)</a:t>
            </a:r>
          </a:p>
          <a:p>
            <a:endParaRPr lang="en-US" sz="1400" dirty="0"/>
          </a:p>
        </p:txBody>
      </p:sp>
    </p:spTree>
    <p:extLst>
      <p:ext uri="{BB962C8B-B14F-4D97-AF65-F5344CB8AC3E}">
        <p14:creationId xmlns:p14="http://schemas.microsoft.com/office/powerpoint/2010/main" xmlns="" val="897780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E3367C1A-CC50-4773-9626-FDE4448C6FBB}"/>
              </a:ext>
            </a:extLst>
          </p:cNvPr>
          <p:cNvSpPr>
            <a:spLocks noGrp="1"/>
          </p:cNvSpPr>
          <p:nvPr>
            <p:ph type="title"/>
          </p:nvPr>
        </p:nvSpPr>
        <p:spPr>
          <a:xfrm>
            <a:off x="4793453" y="523064"/>
            <a:ext cx="6798541" cy="1675623"/>
          </a:xfrm>
        </p:spPr>
        <p:txBody>
          <a:bodyPr vert="horz" lIns="91440" tIns="45720" rIns="91440" bIns="45720" rtlCol="0" anchor="b">
            <a:normAutofit/>
          </a:bodyPr>
          <a:lstStyle/>
          <a:p>
            <a:r>
              <a:rPr lang="en-US" sz="1900" b="1" dirty="0" err="1"/>
              <a:t>Кропка</a:t>
            </a:r>
            <a:r>
              <a:rPr lang="en-US" sz="1900" b="1" dirty="0"/>
              <a:t>, </a:t>
            </a:r>
            <a:r>
              <a:rPr lang="en-US" sz="1900" b="1" dirty="0" err="1"/>
              <a:t>Божена</a:t>
            </a:r>
            <a:r>
              <a:rPr lang="en-US" sz="1900" b="1" dirty="0"/>
              <a:t>. </a:t>
            </a:r>
            <a:r>
              <a:rPr lang="en-US" sz="1900" dirty="0"/>
              <a:t/>
            </a:r>
            <a:br>
              <a:rPr lang="en-US" sz="1900" dirty="0"/>
            </a:br>
            <a:r>
              <a:rPr lang="en-US" sz="1900" dirty="0"/>
              <a:t>    </a:t>
            </a:r>
            <a:r>
              <a:rPr lang="en-US" sz="1900" dirty="0" err="1"/>
              <a:t>Твой</a:t>
            </a:r>
            <a:r>
              <a:rPr lang="en-US" sz="1900" dirty="0"/>
              <a:t> </a:t>
            </a:r>
            <a:r>
              <a:rPr lang="en-US" sz="1900" dirty="0" err="1"/>
              <a:t>второй</a:t>
            </a:r>
            <a:r>
              <a:rPr lang="en-US" sz="1900" dirty="0"/>
              <a:t> </a:t>
            </a:r>
            <a:r>
              <a:rPr lang="en-US" sz="1900" dirty="0" err="1"/>
              <a:t>мозг</a:t>
            </a:r>
            <a:r>
              <a:rPr lang="en-US" sz="1900" dirty="0"/>
              <a:t> – </a:t>
            </a:r>
            <a:r>
              <a:rPr lang="en-US" sz="1900" dirty="0" err="1"/>
              <a:t>кишечник</a:t>
            </a:r>
            <a:r>
              <a:rPr lang="ru-RU" sz="1900" dirty="0"/>
              <a:t> : </a:t>
            </a:r>
            <a:r>
              <a:rPr lang="en-US" sz="1900" dirty="0" err="1"/>
              <a:t>Книга-компас</a:t>
            </a:r>
            <a:r>
              <a:rPr lang="en-US" sz="1900" dirty="0"/>
              <a:t> </a:t>
            </a:r>
            <a:r>
              <a:rPr lang="en-US" sz="1900" dirty="0" err="1"/>
              <a:t>по</a:t>
            </a:r>
            <a:r>
              <a:rPr lang="en-US" sz="1900" dirty="0"/>
              <a:t> </a:t>
            </a:r>
            <a:r>
              <a:rPr lang="en-US" sz="1900" dirty="0" err="1"/>
              <a:t>невидимым</a:t>
            </a:r>
            <a:r>
              <a:rPr lang="en-US" sz="1900" dirty="0"/>
              <a:t> </a:t>
            </a:r>
            <a:r>
              <a:rPr lang="en-US" sz="1900" dirty="0" err="1"/>
              <a:t>связям</a:t>
            </a:r>
            <a:r>
              <a:rPr lang="en-US" sz="1900" dirty="0"/>
              <a:t> </a:t>
            </a:r>
            <a:r>
              <a:rPr lang="en-US" sz="1900" dirty="0" err="1"/>
              <a:t>нашего</a:t>
            </a:r>
            <a:r>
              <a:rPr lang="en-US" sz="1900" dirty="0"/>
              <a:t> </a:t>
            </a:r>
            <a:r>
              <a:rPr lang="en-US" sz="1900" dirty="0" err="1"/>
              <a:t>тела</a:t>
            </a:r>
            <a:r>
              <a:rPr lang="en-US" sz="1900" dirty="0"/>
              <a:t> : [12+] / Б. </a:t>
            </a:r>
            <a:r>
              <a:rPr lang="en-US" sz="1900" dirty="0" err="1"/>
              <a:t>Кропка</a:t>
            </a:r>
            <a:r>
              <a:rPr lang="en-US" sz="1900" dirty="0"/>
              <a:t> ; </a:t>
            </a:r>
            <a:r>
              <a:rPr lang="en-US" sz="1900" dirty="0" err="1"/>
              <a:t>пер</a:t>
            </a:r>
            <a:r>
              <a:rPr lang="en-US" sz="1900" dirty="0"/>
              <a:t>. с </a:t>
            </a:r>
            <a:r>
              <a:rPr lang="en-US" sz="1900" dirty="0" err="1"/>
              <a:t>пол</a:t>
            </a:r>
            <a:r>
              <a:rPr lang="en-US" sz="1900" dirty="0"/>
              <a:t>. Н. </a:t>
            </a:r>
            <a:r>
              <a:rPr lang="en-US" sz="1900" dirty="0" err="1"/>
              <a:t>Жарска</a:t>
            </a:r>
            <a:r>
              <a:rPr lang="en-US" sz="1900" dirty="0"/>
              <a:t>. - М</a:t>
            </a:r>
            <a:r>
              <a:rPr lang="ru-RU" sz="1900" dirty="0" err="1"/>
              <a:t>осква</a:t>
            </a:r>
            <a:r>
              <a:rPr lang="en-US" sz="1900" dirty="0"/>
              <a:t> : </a:t>
            </a:r>
            <a:r>
              <a:rPr lang="en-US" sz="1900" dirty="0" err="1"/>
              <a:t>Эксмо</a:t>
            </a:r>
            <a:r>
              <a:rPr lang="en-US" sz="1900" dirty="0"/>
              <a:t>, 2020. - 272 с. - (</a:t>
            </a:r>
            <a:r>
              <a:rPr lang="en-US" sz="1900" dirty="0" err="1"/>
              <a:t>Человек</a:t>
            </a:r>
            <a:r>
              <a:rPr lang="en-US" sz="1900" dirty="0"/>
              <a:t>: </a:t>
            </a:r>
            <a:r>
              <a:rPr lang="en-US" sz="1900" dirty="0" err="1"/>
              <a:t>революционный</a:t>
            </a:r>
            <a:r>
              <a:rPr lang="en-US" sz="1900" dirty="0"/>
              <a:t> </a:t>
            </a:r>
            <a:r>
              <a:rPr lang="en-US" sz="1900" dirty="0" err="1"/>
              <a:t>подход</a:t>
            </a:r>
            <a:r>
              <a:rPr lang="en-US" sz="1900" dirty="0"/>
              <a:t>). - ISBN 978-5-04-090735-9.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7A932CF1-EBD9-4A22-A0E3-A11C72D80EAF}"/>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9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BF274D67-A8ED-409F-96F0-26308B12CC8D}"/>
              </a:ext>
            </a:extLst>
          </p:cNvPr>
          <p:cNvSpPr>
            <a:spLocks noGrp="1"/>
          </p:cNvSpPr>
          <p:nvPr>
            <p:ph sz="half" idx="2"/>
          </p:nvPr>
        </p:nvSpPr>
        <p:spPr>
          <a:xfrm>
            <a:off x="4553734" y="2409830"/>
            <a:ext cx="7038260" cy="3705217"/>
          </a:xfrm>
        </p:spPr>
        <p:txBody>
          <a:bodyPr vert="horz" lIns="91440" tIns="45720" rIns="91440" bIns="45720" rtlCol="0">
            <a:normAutofit fontScale="92500" lnSpcReduction="10000"/>
          </a:bodyPr>
          <a:lstStyle/>
          <a:p>
            <a:r>
              <a:rPr lang="en-US" sz="2000" dirty="0" err="1"/>
              <a:t>Кишечник</a:t>
            </a:r>
            <a:r>
              <a:rPr lang="en-US" sz="2000" dirty="0"/>
              <a:t> - </a:t>
            </a:r>
            <a:r>
              <a:rPr lang="en-US" sz="2000" dirty="0" err="1"/>
              <a:t>такой</a:t>
            </a:r>
            <a:r>
              <a:rPr lang="en-US" sz="2000" dirty="0"/>
              <a:t> </a:t>
            </a:r>
            <a:r>
              <a:rPr lang="en-US" sz="2000" dirty="0" err="1"/>
              <a:t>простой</a:t>
            </a:r>
            <a:r>
              <a:rPr lang="en-US" sz="2000" dirty="0"/>
              <a:t> и в </a:t>
            </a:r>
            <a:r>
              <a:rPr lang="en-US" sz="2000" dirty="0" err="1"/>
              <a:t>то</a:t>
            </a:r>
            <a:r>
              <a:rPr lang="en-US" sz="2000" dirty="0"/>
              <a:t> </a:t>
            </a:r>
            <a:r>
              <a:rPr lang="en-US" sz="2000" dirty="0" err="1"/>
              <a:t>же</a:t>
            </a:r>
            <a:r>
              <a:rPr lang="en-US" sz="2000" dirty="0"/>
              <a:t> </a:t>
            </a:r>
            <a:r>
              <a:rPr lang="en-US" sz="2000" dirty="0" err="1"/>
              <a:t>время</a:t>
            </a:r>
            <a:r>
              <a:rPr lang="en-US" sz="2000" dirty="0"/>
              <a:t> </a:t>
            </a:r>
            <a:r>
              <a:rPr lang="en-US" sz="2000" dirty="0" err="1"/>
              <a:t>такой</a:t>
            </a:r>
            <a:r>
              <a:rPr lang="en-US" sz="2000" dirty="0"/>
              <a:t> </a:t>
            </a:r>
            <a:r>
              <a:rPr lang="en-US" sz="2000" dirty="0" err="1"/>
              <a:t>важный</a:t>
            </a:r>
            <a:r>
              <a:rPr lang="en-US" sz="2000" dirty="0"/>
              <a:t> </a:t>
            </a:r>
            <a:r>
              <a:rPr lang="en-US" sz="2000" dirty="0" err="1"/>
              <a:t>орган</a:t>
            </a:r>
            <a:r>
              <a:rPr lang="en-US" sz="2000" dirty="0"/>
              <a:t> </a:t>
            </a:r>
            <a:r>
              <a:rPr lang="en-US" sz="2000" dirty="0" err="1"/>
              <a:t>человеческого</a:t>
            </a:r>
            <a:r>
              <a:rPr lang="en-US" sz="2000" dirty="0"/>
              <a:t> </a:t>
            </a:r>
            <a:r>
              <a:rPr lang="en-US" sz="2000" dirty="0" err="1"/>
              <a:t>тела</a:t>
            </a:r>
            <a:r>
              <a:rPr lang="en-US" sz="2000" dirty="0"/>
              <a:t>. </a:t>
            </a:r>
            <a:r>
              <a:rPr lang="en-US" sz="2000" dirty="0" err="1"/>
              <a:t>Когда</a:t>
            </a:r>
            <a:r>
              <a:rPr lang="en-US" sz="2000" dirty="0"/>
              <a:t> с </a:t>
            </a:r>
            <a:r>
              <a:rPr lang="en-US" sz="2000" dirty="0" err="1"/>
              <a:t>ним</a:t>
            </a:r>
            <a:r>
              <a:rPr lang="en-US" sz="2000" dirty="0"/>
              <a:t> </a:t>
            </a:r>
            <a:r>
              <a:rPr lang="en-US" sz="2000" dirty="0" err="1"/>
              <a:t>все</a:t>
            </a:r>
            <a:r>
              <a:rPr lang="en-US" sz="2000" dirty="0"/>
              <a:t> в </a:t>
            </a:r>
            <a:r>
              <a:rPr lang="en-US" sz="2000" dirty="0" err="1"/>
              <a:t>порядке</a:t>
            </a:r>
            <a:r>
              <a:rPr lang="en-US" sz="2000" dirty="0"/>
              <a:t>, </a:t>
            </a:r>
            <a:r>
              <a:rPr lang="en-US" sz="2000" dirty="0" err="1"/>
              <a:t>мы</a:t>
            </a:r>
            <a:r>
              <a:rPr lang="en-US" sz="2000" dirty="0"/>
              <a:t> </a:t>
            </a:r>
            <a:r>
              <a:rPr lang="en-US" sz="2000" dirty="0" err="1"/>
              <a:t>не</a:t>
            </a:r>
            <a:r>
              <a:rPr lang="en-US" sz="2000" dirty="0"/>
              <a:t> </a:t>
            </a:r>
            <a:r>
              <a:rPr lang="en-US" sz="2000" dirty="0" err="1"/>
              <a:t>задумываемся</a:t>
            </a:r>
            <a:r>
              <a:rPr lang="en-US" sz="2000" dirty="0"/>
              <a:t> о </a:t>
            </a:r>
            <a:r>
              <a:rPr lang="en-US" sz="2000" dirty="0" err="1"/>
              <a:t>нем</a:t>
            </a:r>
            <a:r>
              <a:rPr lang="en-US" sz="2000" dirty="0"/>
              <a:t>. </a:t>
            </a:r>
            <a:r>
              <a:rPr lang="en-US" sz="2000" dirty="0" err="1"/>
              <a:t>Но</a:t>
            </a:r>
            <a:r>
              <a:rPr lang="en-US" sz="2000" dirty="0"/>
              <a:t> </a:t>
            </a:r>
            <a:r>
              <a:rPr lang="en-US" sz="2000" dirty="0" err="1"/>
              <a:t>стоит</a:t>
            </a:r>
            <a:r>
              <a:rPr lang="en-US" sz="2000" dirty="0"/>
              <a:t> </a:t>
            </a:r>
            <a:r>
              <a:rPr lang="en-US" sz="2000" dirty="0" err="1"/>
              <a:t>чему-то</a:t>
            </a:r>
            <a:r>
              <a:rPr lang="en-US" sz="2000" dirty="0"/>
              <a:t> </a:t>
            </a:r>
            <a:r>
              <a:rPr lang="en-US" sz="2000" dirty="0" err="1"/>
              <a:t>пойти</a:t>
            </a:r>
            <a:r>
              <a:rPr lang="en-US" sz="2000" dirty="0"/>
              <a:t> </a:t>
            </a:r>
            <a:r>
              <a:rPr lang="en-US" sz="2000" dirty="0" err="1"/>
              <a:t>не</a:t>
            </a:r>
            <a:r>
              <a:rPr lang="en-US" sz="2000" dirty="0"/>
              <a:t> </a:t>
            </a:r>
            <a:r>
              <a:rPr lang="en-US" sz="2000" dirty="0" err="1"/>
              <a:t>так</a:t>
            </a:r>
            <a:r>
              <a:rPr lang="en-US" sz="2000" dirty="0"/>
              <a:t>, и </a:t>
            </a:r>
            <a:r>
              <a:rPr lang="en-US" sz="2000" dirty="0" err="1"/>
              <a:t>все</a:t>
            </a:r>
            <a:r>
              <a:rPr lang="en-US" sz="2000" dirty="0"/>
              <a:t> </a:t>
            </a:r>
            <a:r>
              <a:rPr lang="en-US" sz="2000" dirty="0" err="1"/>
              <a:t>наши</a:t>
            </a:r>
            <a:r>
              <a:rPr lang="en-US" sz="2000" dirty="0"/>
              <a:t> </a:t>
            </a:r>
            <a:r>
              <a:rPr lang="en-US" sz="2000" dirty="0" err="1"/>
              <a:t>мысли</a:t>
            </a:r>
            <a:r>
              <a:rPr lang="en-US" sz="2000" dirty="0"/>
              <a:t> </a:t>
            </a:r>
            <a:r>
              <a:rPr lang="en-US" sz="2000" dirty="0" err="1"/>
              <a:t>посвящены</a:t>
            </a:r>
            <a:r>
              <a:rPr lang="en-US" sz="2000" dirty="0"/>
              <a:t> </a:t>
            </a:r>
            <a:r>
              <a:rPr lang="en-US" sz="2000" dirty="0" err="1"/>
              <a:t>одному</a:t>
            </a:r>
            <a:r>
              <a:rPr lang="en-US" sz="2000" dirty="0"/>
              <a:t> </a:t>
            </a:r>
            <a:r>
              <a:rPr lang="en-US" sz="2000" dirty="0" err="1"/>
              <a:t>органу</a:t>
            </a:r>
            <a:r>
              <a:rPr lang="en-US" sz="2000" dirty="0"/>
              <a:t>! А </a:t>
            </a:r>
            <a:r>
              <a:rPr lang="en-US" sz="2000" dirty="0" err="1"/>
              <a:t>между</a:t>
            </a:r>
            <a:r>
              <a:rPr lang="en-US" sz="2000" dirty="0"/>
              <a:t> </a:t>
            </a:r>
            <a:r>
              <a:rPr lang="en-US" sz="2000" dirty="0" err="1"/>
              <a:t>тем</a:t>
            </a:r>
            <a:r>
              <a:rPr lang="en-US" sz="2000" dirty="0"/>
              <a:t> </a:t>
            </a:r>
            <a:r>
              <a:rPr lang="en-US" sz="2000" dirty="0" err="1"/>
              <a:t>от</a:t>
            </a:r>
            <a:r>
              <a:rPr lang="en-US" sz="2000" dirty="0"/>
              <a:t> </a:t>
            </a:r>
            <a:r>
              <a:rPr lang="en-US" sz="2000" dirty="0" err="1"/>
              <a:t>здоровья</a:t>
            </a:r>
            <a:r>
              <a:rPr lang="en-US" sz="2000" dirty="0"/>
              <a:t> </a:t>
            </a:r>
            <a:r>
              <a:rPr lang="en-US" sz="2000" dirty="0" err="1"/>
              <a:t>кишечника</a:t>
            </a:r>
            <a:r>
              <a:rPr lang="en-US" sz="2000" dirty="0"/>
              <a:t> </a:t>
            </a:r>
            <a:r>
              <a:rPr lang="en-US" sz="2000" dirty="0" err="1"/>
              <a:t>зависит</a:t>
            </a:r>
            <a:r>
              <a:rPr lang="en-US" sz="2000" dirty="0"/>
              <a:t> </a:t>
            </a:r>
            <a:r>
              <a:rPr lang="en-US" sz="2000" dirty="0" err="1"/>
              <a:t>наша</a:t>
            </a:r>
            <a:r>
              <a:rPr lang="en-US" sz="2000" dirty="0"/>
              <a:t> </a:t>
            </a:r>
            <a:r>
              <a:rPr lang="en-US" sz="2000" dirty="0" err="1"/>
              <a:t>способность</a:t>
            </a:r>
            <a:r>
              <a:rPr lang="en-US" sz="2000" dirty="0"/>
              <a:t> </a:t>
            </a:r>
            <a:r>
              <a:rPr lang="en-US" sz="2000" dirty="0" err="1"/>
              <a:t>мыслить</a:t>
            </a:r>
            <a:r>
              <a:rPr lang="en-US" sz="2000" dirty="0"/>
              <a:t>, </a:t>
            </a:r>
            <a:r>
              <a:rPr lang="en-US" sz="2000" dirty="0" err="1"/>
              <a:t>принимать</a:t>
            </a:r>
            <a:r>
              <a:rPr lang="en-US" sz="2000" dirty="0"/>
              <a:t> </a:t>
            </a:r>
            <a:r>
              <a:rPr lang="en-US" sz="2000" dirty="0" err="1"/>
              <a:t>решения</a:t>
            </a:r>
            <a:r>
              <a:rPr lang="en-US" sz="2000" dirty="0"/>
              <a:t>, </a:t>
            </a:r>
            <a:r>
              <a:rPr lang="en-US" sz="2000" dirty="0" err="1"/>
              <a:t>жить</a:t>
            </a:r>
            <a:r>
              <a:rPr lang="en-US" sz="2000" dirty="0"/>
              <a:t> и </a:t>
            </a:r>
            <a:r>
              <a:rPr lang="en-US" sz="2000" dirty="0" err="1"/>
              <a:t>быть</a:t>
            </a:r>
            <a:r>
              <a:rPr lang="en-US" sz="2000" dirty="0"/>
              <a:t> </a:t>
            </a:r>
            <a:r>
              <a:rPr lang="en-US" sz="2000" dirty="0" err="1"/>
              <a:t>счастливыми</a:t>
            </a:r>
            <a:r>
              <a:rPr lang="en-US" sz="2000" dirty="0"/>
              <a:t>. </a:t>
            </a:r>
            <a:r>
              <a:rPr lang="en-US" sz="2000" dirty="0" err="1"/>
              <a:t>Книга</a:t>
            </a:r>
            <a:r>
              <a:rPr lang="en-US" sz="2000" dirty="0"/>
              <a:t> </a:t>
            </a:r>
            <a:r>
              <a:rPr lang="en-US" sz="2000" dirty="0" err="1"/>
              <a:t>известного</a:t>
            </a:r>
            <a:r>
              <a:rPr lang="en-US" sz="2000" dirty="0"/>
              <a:t> </a:t>
            </a:r>
            <a:r>
              <a:rPr lang="en-US" sz="2000" dirty="0" err="1"/>
              <a:t>польского</a:t>
            </a:r>
            <a:r>
              <a:rPr lang="en-US" sz="2000" dirty="0"/>
              <a:t> </a:t>
            </a:r>
            <a:r>
              <a:rPr lang="en-US" sz="2000" dirty="0" err="1"/>
              <a:t>врача</a:t>
            </a:r>
            <a:r>
              <a:rPr lang="en-US" sz="2000" dirty="0"/>
              <a:t>, </a:t>
            </a:r>
            <a:r>
              <a:rPr lang="en-US" sz="2000" dirty="0" err="1"/>
              <a:t>Божены</a:t>
            </a:r>
            <a:r>
              <a:rPr lang="en-US" sz="2000" dirty="0"/>
              <a:t> </a:t>
            </a:r>
            <a:r>
              <a:rPr lang="en-US" sz="2000" dirty="0" err="1"/>
              <a:t>Кропки</a:t>
            </a:r>
            <a:r>
              <a:rPr lang="en-US" sz="2000" dirty="0"/>
              <a:t>, </a:t>
            </a:r>
            <a:r>
              <a:rPr lang="en-US" sz="2000" dirty="0" err="1"/>
              <a:t>поможет</a:t>
            </a:r>
            <a:r>
              <a:rPr lang="en-US" sz="2000" dirty="0"/>
              <a:t> </a:t>
            </a:r>
            <a:r>
              <a:rPr lang="en-US" sz="2000" dirty="0" err="1"/>
              <a:t>вам</a:t>
            </a:r>
            <a:r>
              <a:rPr lang="en-US" sz="2000" dirty="0"/>
              <a:t> </a:t>
            </a:r>
            <a:r>
              <a:rPr lang="en-US" sz="2000" dirty="0" err="1"/>
              <a:t>понять</a:t>
            </a:r>
            <a:r>
              <a:rPr lang="en-US" sz="2000" dirty="0"/>
              <a:t> </a:t>
            </a:r>
            <a:r>
              <a:rPr lang="en-US" sz="2000" dirty="0" err="1"/>
              <a:t>свой</a:t>
            </a:r>
            <a:r>
              <a:rPr lang="en-US" sz="2000" dirty="0"/>
              <a:t> </a:t>
            </a:r>
            <a:r>
              <a:rPr lang="en-US" sz="2000" dirty="0" err="1"/>
              <a:t>организм</a:t>
            </a:r>
            <a:r>
              <a:rPr lang="en-US" sz="2000" dirty="0"/>
              <a:t>, </a:t>
            </a:r>
            <a:r>
              <a:rPr lang="en-US" sz="2000" dirty="0" err="1"/>
              <a:t>оценить</a:t>
            </a:r>
            <a:r>
              <a:rPr lang="en-US" sz="2000" dirty="0"/>
              <a:t> </a:t>
            </a:r>
            <a:r>
              <a:rPr lang="en-US" sz="2000" dirty="0" err="1"/>
              <a:t>его</a:t>
            </a:r>
            <a:r>
              <a:rPr lang="en-US" sz="2000" dirty="0"/>
              <a:t> </a:t>
            </a:r>
            <a:r>
              <a:rPr lang="en-US" sz="2000" dirty="0" err="1"/>
              <a:t>резервы</a:t>
            </a:r>
            <a:r>
              <a:rPr lang="en-US" sz="2000" dirty="0"/>
              <a:t> и </a:t>
            </a:r>
            <a:r>
              <a:rPr lang="en-US" sz="2000" dirty="0" err="1"/>
              <a:t>потенциал</a:t>
            </a:r>
            <a:r>
              <a:rPr lang="en-US" sz="2000" dirty="0"/>
              <a:t>, </a:t>
            </a:r>
            <a:r>
              <a:rPr lang="en-US" sz="2000" dirty="0" err="1"/>
              <a:t>раскрыть</a:t>
            </a:r>
            <a:r>
              <a:rPr lang="en-US" sz="2000" dirty="0"/>
              <a:t> </a:t>
            </a:r>
            <a:r>
              <a:rPr lang="en-US" sz="2000" dirty="0" err="1"/>
              <a:t>истинные</a:t>
            </a:r>
            <a:r>
              <a:rPr lang="en-US" sz="2000" dirty="0"/>
              <a:t> </a:t>
            </a:r>
            <a:r>
              <a:rPr lang="en-US" sz="2000" dirty="0" err="1"/>
              <a:t>причины</a:t>
            </a:r>
            <a:r>
              <a:rPr lang="en-US" sz="2000" dirty="0"/>
              <a:t> </a:t>
            </a:r>
            <a:r>
              <a:rPr lang="en-US" sz="2000" dirty="0" err="1"/>
              <a:t>заболеваний</a:t>
            </a:r>
            <a:r>
              <a:rPr lang="en-US" sz="2000" dirty="0"/>
              <a:t> и </a:t>
            </a:r>
            <a:r>
              <a:rPr lang="en-US" sz="2000" dirty="0" err="1"/>
              <a:t>научиться</a:t>
            </a:r>
            <a:r>
              <a:rPr lang="en-US" sz="2000" dirty="0"/>
              <a:t> с </a:t>
            </a:r>
            <a:r>
              <a:rPr lang="en-US" sz="2000" dirty="0" err="1"/>
              <a:t>ними</a:t>
            </a:r>
            <a:r>
              <a:rPr lang="en-US" sz="2000" dirty="0"/>
              <a:t> </a:t>
            </a:r>
            <a:r>
              <a:rPr lang="en-US" sz="2000" dirty="0" err="1"/>
              <a:t>справляться</a:t>
            </a:r>
            <a:r>
              <a:rPr lang="en-US" sz="2000" dirty="0"/>
              <a:t> </a:t>
            </a:r>
            <a:r>
              <a:rPr lang="en-US" sz="2000" dirty="0" err="1"/>
              <a:t>без</a:t>
            </a:r>
            <a:r>
              <a:rPr lang="en-US" sz="2000" dirty="0"/>
              <a:t> </a:t>
            </a:r>
            <a:r>
              <a:rPr lang="en-US" sz="2000" dirty="0" err="1"/>
              <a:t>таблеток</a:t>
            </a:r>
            <a:r>
              <a:rPr lang="en-US" sz="2000" dirty="0"/>
              <a:t> и </a:t>
            </a:r>
            <a:r>
              <a:rPr lang="en-US" sz="2000" dirty="0" err="1"/>
              <a:t>лекарств</a:t>
            </a:r>
            <a:r>
              <a:rPr lang="en-US" sz="2000" dirty="0"/>
              <a:t>.</a:t>
            </a:r>
          </a:p>
          <a:p>
            <a:r>
              <a:rPr lang="en-US" sz="2000" dirty="0" err="1"/>
              <a:t>Экземпляры</a:t>
            </a:r>
            <a:endParaRPr lang="en-US" sz="2000" dirty="0"/>
          </a:p>
          <a:p>
            <a:pPr marL="0" indent="0">
              <a:buNone/>
            </a:pPr>
            <a:r>
              <a:rPr lang="en-US" sz="2000" dirty="0"/>
              <a:t> ЦБ (1), Ф1 (1), Ф2 (1), Ф3 (1), Ф4 (1), Ф5 (1), Ф7 (1), Ф8 (1), Ф12 (1), Ф13 (1), Ф14 (1), Ф15 (1), Ф17 (1), Ф18 (1), Ф19 (1), Ф20 (1), Ф21 (1), Ф22 (1), Ф23 (1), Ф24 (1), ПВ (1), Ф25 (1), Ф26 (1), Ф28 (1), Ф30 (1)</a:t>
            </a:r>
          </a:p>
          <a:p>
            <a:endParaRPr lang="en-US" sz="1700" dirty="0"/>
          </a:p>
        </p:txBody>
      </p:sp>
    </p:spTree>
    <p:extLst>
      <p:ext uri="{BB962C8B-B14F-4D97-AF65-F5344CB8AC3E}">
        <p14:creationId xmlns:p14="http://schemas.microsoft.com/office/powerpoint/2010/main" xmlns="" val="151908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7D6F596-75CA-4ED3-B07F-C28A5E5A88B5}"/>
              </a:ext>
            </a:extLst>
          </p:cNvPr>
          <p:cNvSpPr>
            <a:spLocks noGrp="1"/>
          </p:cNvSpPr>
          <p:nvPr>
            <p:ph type="title"/>
          </p:nvPr>
        </p:nvSpPr>
        <p:spPr>
          <a:xfrm>
            <a:off x="6094104" y="368301"/>
            <a:ext cx="5504917" cy="1888706"/>
          </a:xfrm>
        </p:spPr>
        <p:txBody>
          <a:bodyPr vert="horz" lIns="91440" tIns="45720" rIns="91440" bIns="45720" rtlCol="0" anchor="ctr">
            <a:noAutofit/>
          </a:bodyPr>
          <a:lstStyle/>
          <a:p>
            <a:r>
              <a:rPr lang="en-US" sz="2000" b="1" dirty="0">
                <a:solidFill>
                  <a:srgbClr val="000000"/>
                </a:solidFill>
              </a:rPr>
              <a:t>500 </a:t>
            </a:r>
            <a:r>
              <a:rPr lang="en-US" sz="2000" b="1" dirty="0" err="1">
                <a:solidFill>
                  <a:srgbClr val="000000"/>
                </a:solidFill>
              </a:rPr>
              <a:t>удивительных</a:t>
            </a:r>
            <a:r>
              <a:rPr lang="en-US" sz="2000" b="1" dirty="0">
                <a:solidFill>
                  <a:srgbClr val="000000"/>
                </a:solidFill>
              </a:rPr>
              <a:t> </a:t>
            </a:r>
            <a:r>
              <a:rPr lang="en-US" sz="2000" b="1" dirty="0" err="1">
                <a:solidFill>
                  <a:srgbClr val="000000"/>
                </a:solidFill>
              </a:rPr>
              <a:t>фактов</a:t>
            </a:r>
            <a:r>
              <a:rPr lang="en-US" sz="2000" b="1" dirty="0">
                <a:solidFill>
                  <a:srgbClr val="000000"/>
                </a:solidFill>
              </a:rPr>
              <a:t>. </a:t>
            </a:r>
            <a:r>
              <a:rPr lang="en-US" sz="2000" b="1" dirty="0" err="1">
                <a:solidFill>
                  <a:srgbClr val="000000"/>
                </a:solidFill>
              </a:rPr>
              <a:t>Наука</a:t>
            </a:r>
            <a:r>
              <a:rPr lang="en-US" sz="2000" b="1" dirty="0">
                <a:solidFill>
                  <a:srgbClr val="000000"/>
                </a:solidFill>
              </a:rPr>
              <a:t> </a:t>
            </a:r>
            <a:r>
              <a:rPr lang="en-US" sz="2000" dirty="0">
                <a:solidFill>
                  <a:srgbClr val="000000"/>
                </a:solidFill>
              </a:rPr>
              <a:t>: [12+] / Д. </a:t>
            </a:r>
            <a:r>
              <a:rPr lang="en-US" sz="2000" dirty="0" err="1">
                <a:solidFill>
                  <a:srgbClr val="000000"/>
                </a:solidFill>
              </a:rPr>
              <a:t>Грин</a:t>
            </a:r>
            <a:r>
              <a:rPr lang="en-US" sz="2000" dirty="0">
                <a:solidFill>
                  <a:srgbClr val="000000"/>
                </a:solidFill>
              </a:rPr>
              <a:t> ; </a:t>
            </a:r>
            <a:r>
              <a:rPr lang="en-US" sz="2000" dirty="0" err="1">
                <a:solidFill>
                  <a:srgbClr val="000000"/>
                </a:solidFill>
              </a:rPr>
              <a:t>пер</a:t>
            </a:r>
            <a:r>
              <a:rPr lang="en-US" sz="2000" dirty="0">
                <a:solidFill>
                  <a:srgbClr val="000000"/>
                </a:solidFill>
              </a:rPr>
              <a:t>. с </a:t>
            </a:r>
            <a:r>
              <a:rPr lang="en-US" sz="2000" dirty="0" err="1">
                <a:solidFill>
                  <a:srgbClr val="000000"/>
                </a:solidFill>
              </a:rPr>
              <a:t>англ</a:t>
            </a:r>
            <a:r>
              <a:rPr lang="en-US" sz="2000" dirty="0">
                <a:solidFill>
                  <a:srgbClr val="000000"/>
                </a:solidFill>
              </a:rPr>
              <a:t>. И. В. </a:t>
            </a:r>
            <a:r>
              <a:rPr lang="en-US" sz="2000" dirty="0" err="1">
                <a:solidFill>
                  <a:srgbClr val="000000"/>
                </a:solidFill>
              </a:rPr>
              <a:t>Травиной</a:t>
            </a:r>
            <a:r>
              <a:rPr lang="en-US" sz="2000" dirty="0">
                <a:solidFill>
                  <a:srgbClr val="000000"/>
                </a:solidFill>
              </a:rPr>
              <a:t>. - М</a:t>
            </a:r>
            <a:r>
              <a:rPr lang="ru-RU" sz="2000" dirty="0" err="1">
                <a:solidFill>
                  <a:srgbClr val="000000"/>
                </a:solidFill>
              </a:rPr>
              <a:t>осква</a:t>
            </a:r>
            <a:r>
              <a:rPr lang="en-US" sz="2000" dirty="0">
                <a:solidFill>
                  <a:srgbClr val="000000"/>
                </a:solidFill>
              </a:rPr>
              <a:t> : #</a:t>
            </a:r>
            <a:r>
              <a:rPr lang="en-US" sz="2000" dirty="0" err="1">
                <a:solidFill>
                  <a:srgbClr val="000000"/>
                </a:solidFill>
              </a:rPr>
              <a:t>Эксмодетство</a:t>
            </a:r>
            <a:r>
              <a:rPr lang="en-US" sz="2000" dirty="0">
                <a:solidFill>
                  <a:srgbClr val="000000"/>
                </a:solidFill>
              </a:rPr>
              <a:t>, 2019. - 304 с. : </a:t>
            </a:r>
            <a:r>
              <a:rPr lang="en-US" sz="2000" dirty="0" err="1">
                <a:solidFill>
                  <a:srgbClr val="000000"/>
                </a:solidFill>
              </a:rPr>
              <a:t>цв</a:t>
            </a:r>
            <a:r>
              <a:rPr lang="en-US" sz="2000" dirty="0">
                <a:solidFill>
                  <a:srgbClr val="000000"/>
                </a:solidFill>
              </a:rPr>
              <a:t>. </a:t>
            </a:r>
            <a:r>
              <a:rPr lang="en-US" sz="2000" dirty="0" err="1">
                <a:solidFill>
                  <a:srgbClr val="000000"/>
                </a:solidFill>
              </a:rPr>
              <a:t>ил</a:t>
            </a:r>
            <a:r>
              <a:rPr lang="en-US" sz="2000" dirty="0">
                <a:solidFill>
                  <a:srgbClr val="000000"/>
                </a:solidFill>
              </a:rPr>
              <a:t>. - (</a:t>
            </a:r>
            <a:r>
              <a:rPr lang="en-US" sz="2000" dirty="0" err="1">
                <a:solidFill>
                  <a:srgbClr val="000000"/>
                </a:solidFill>
              </a:rPr>
              <a:t>Минипедия</a:t>
            </a:r>
            <a:r>
              <a:rPr lang="en-US" sz="2000" dirty="0">
                <a:solidFill>
                  <a:srgbClr val="000000"/>
                </a:solidFill>
              </a:rPr>
              <a:t>). - ISBN 978-5-04-091230-8. - </a:t>
            </a:r>
            <a:r>
              <a:rPr lang="en-US" sz="2000" dirty="0" err="1">
                <a:solidFill>
                  <a:srgbClr val="000000"/>
                </a:solidFill>
              </a:rPr>
              <a:t>Текст</a:t>
            </a:r>
            <a:r>
              <a:rPr lang="en-US" sz="2000" dirty="0">
                <a:solidFill>
                  <a:srgbClr val="000000"/>
                </a:solidFill>
              </a:rPr>
              <a:t> : </a:t>
            </a:r>
            <a:r>
              <a:rPr lang="en-US" sz="2000" dirty="0" err="1">
                <a:solidFill>
                  <a:srgbClr val="000000"/>
                </a:solidFill>
              </a:rPr>
              <a:t>непосредственный</a:t>
            </a:r>
            <a:r>
              <a:rPr lang="en-US" sz="2000" dirty="0">
                <a:solidFill>
                  <a:srgbClr val="000000"/>
                </a:solidFill>
              </a:rPr>
              <a:t>.</a:t>
            </a:r>
            <a:br>
              <a:rPr lang="en-US" sz="2000" dirty="0">
                <a:solidFill>
                  <a:srgbClr val="000000"/>
                </a:solidFill>
              </a:rPr>
            </a:br>
            <a:endParaRPr lang="en-US" sz="2000" dirty="0">
              <a:solidFill>
                <a:srgbClr val="000000"/>
              </a:solidFill>
            </a:endParaRPr>
          </a:p>
        </p:txBody>
      </p:sp>
      <p:pic>
        <p:nvPicPr>
          <p:cNvPr id="6" name="Объект 5">
            <a:extLst>
              <a:ext uri="{FF2B5EF4-FFF2-40B4-BE49-F238E27FC236}">
                <a16:creationId xmlns:a16="http://schemas.microsoft.com/office/drawing/2014/main" xmlns="" id="{AD5FD0D6-ABA0-463E-9D96-C97FDC5C9791}"/>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3334" r="1847" b="-2"/>
          <a:stretch/>
        </p:blipFill>
        <p:spPr>
          <a:xfrm>
            <a:off x="-1" y="3725"/>
            <a:ext cx="5504917" cy="6850548"/>
          </a:xfrm>
          <a:prstGeom prst="rect">
            <a:avLst/>
          </a:prstGeom>
        </p:spPr>
      </p:pic>
      <p:sp>
        <p:nvSpPr>
          <p:cNvPr id="4" name="Объект 3">
            <a:extLst>
              <a:ext uri="{FF2B5EF4-FFF2-40B4-BE49-F238E27FC236}">
                <a16:creationId xmlns:a16="http://schemas.microsoft.com/office/drawing/2014/main" xmlns="" id="{6B82C540-DB5C-414D-99C5-387E5D04F094}"/>
              </a:ext>
            </a:extLst>
          </p:cNvPr>
          <p:cNvSpPr>
            <a:spLocks noGrp="1"/>
          </p:cNvSpPr>
          <p:nvPr>
            <p:ph sz="half" idx="2"/>
          </p:nvPr>
        </p:nvSpPr>
        <p:spPr>
          <a:xfrm>
            <a:off x="6094502" y="2257006"/>
            <a:ext cx="5932397" cy="4321594"/>
          </a:xfrm>
        </p:spPr>
        <p:txBody>
          <a:bodyPr vert="horz" lIns="91440" tIns="45720" rIns="91440" bIns="45720" rtlCol="0" anchor="ctr">
            <a:normAutofit/>
          </a:bodyPr>
          <a:lstStyle/>
          <a:p>
            <a:r>
              <a:rPr lang="en-US" sz="2000" dirty="0" err="1">
                <a:solidFill>
                  <a:srgbClr val="000000"/>
                </a:solidFill>
              </a:rPr>
              <a:t>Эта</a:t>
            </a:r>
            <a:r>
              <a:rPr lang="en-US" sz="2000" dirty="0">
                <a:solidFill>
                  <a:srgbClr val="000000"/>
                </a:solidFill>
              </a:rPr>
              <a:t> </a:t>
            </a:r>
            <a:r>
              <a:rPr lang="en-US" sz="2000" dirty="0" err="1">
                <a:solidFill>
                  <a:srgbClr val="000000"/>
                </a:solidFill>
              </a:rPr>
              <a:t>книга</a:t>
            </a:r>
            <a:r>
              <a:rPr lang="en-US" sz="2000" dirty="0">
                <a:solidFill>
                  <a:srgbClr val="000000"/>
                </a:solidFill>
              </a:rPr>
              <a:t> </a:t>
            </a:r>
            <a:r>
              <a:rPr lang="en-US" sz="2000" dirty="0" err="1">
                <a:solidFill>
                  <a:srgbClr val="000000"/>
                </a:solidFill>
              </a:rPr>
              <a:t>просто</a:t>
            </a:r>
            <a:r>
              <a:rPr lang="en-US" sz="2000" dirty="0">
                <a:solidFill>
                  <a:srgbClr val="000000"/>
                </a:solidFill>
              </a:rPr>
              <a:t> </a:t>
            </a:r>
            <a:r>
              <a:rPr lang="en-US" sz="2000" dirty="0" err="1">
                <a:solidFill>
                  <a:srgbClr val="000000"/>
                </a:solidFill>
              </a:rPr>
              <a:t>переполнена</a:t>
            </a:r>
            <a:r>
              <a:rPr lang="en-US" sz="2000" dirty="0">
                <a:solidFill>
                  <a:srgbClr val="000000"/>
                </a:solidFill>
              </a:rPr>
              <a:t> </a:t>
            </a:r>
            <a:r>
              <a:rPr lang="en-US" sz="2000" dirty="0" err="1">
                <a:solidFill>
                  <a:srgbClr val="000000"/>
                </a:solidFill>
              </a:rPr>
              <a:t>удивительными</a:t>
            </a:r>
            <a:r>
              <a:rPr lang="en-US" sz="2000" dirty="0">
                <a:solidFill>
                  <a:srgbClr val="000000"/>
                </a:solidFill>
              </a:rPr>
              <a:t> </a:t>
            </a:r>
            <a:r>
              <a:rPr lang="en-US" sz="2000" dirty="0" err="1">
                <a:solidFill>
                  <a:srgbClr val="000000"/>
                </a:solidFill>
              </a:rPr>
              <a:t>фактами</a:t>
            </a:r>
            <a:r>
              <a:rPr lang="en-US" sz="2000" dirty="0">
                <a:solidFill>
                  <a:srgbClr val="000000"/>
                </a:solidFill>
              </a:rPr>
              <a:t>. </a:t>
            </a:r>
          </a:p>
          <a:p>
            <a:pPr marL="0" indent="0">
              <a:buNone/>
            </a:pPr>
            <a:r>
              <a:rPr lang="ru-RU" sz="2000" dirty="0">
                <a:solidFill>
                  <a:srgbClr val="000000"/>
                </a:solidFill>
              </a:rPr>
              <a:t>   </a:t>
            </a:r>
            <a:r>
              <a:rPr lang="en-US" sz="2000" dirty="0" err="1">
                <a:solidFill>
                  <a:srgbClr val="000000"/>
                </a:solidFill>
              </a:rPr>
              <a:t>Какая</a:t>
            </a:r>
            <a:r>
              <a:rPr lang="en-US" sz="2000" dirty="0">
                <a:solidFill>
                  <a:srgbClr val="000000"/>
                </a:solidFill>
              </a:rPr>
              <a:t> </a:t>
            </a:r>
            <a:r>
              <a:rPr lang="en-US" sz="2000" dirty="0" err="1">
                <a:solidFill>
                  <a:srgbClr val="000000"/>
                </a:solidFill>
              </a:rPr>
              <a:t>планета</a:t>
            </a:r>
            <a:r>
              <a:rPr lang="en-US" sz="2000" dirty="0">
                <a:solidFill>
                  <a:srgbClr val="000000"/>
                </a:solidFill>
              </a:rPr>
              <a:t> </a:t>
            </a:r>
            <a:r>
              <a:rPr lang="en-US" sz="2000" dirty="0" err="1">
                <a:solidFill>
                  <a:srgbClr val="000000"/>
                </a:solidFill>
              </a:rPr>
              <a:t>могла</a:t>
            </a:r>
            <a:r>
              <a:rPr lang="en-US" sz="2000" dirty="0">
                <a:solidFill>
                  <a:srgbClr val="000000"/>
                </a:solidFill>
              </a:rPr>
              <a:t> </a:t>
            </a:r>
            <a:r>
              <a:rPr lang="en-US" sz="2000" dirty="0" err="1">
                <a:solidFill>
                  <a:srgbClr val="000000"/>
                </a:solidFill>
              </a:rPr>
              <a:t>бы</a:t>
            </a:r>
            <a:r>
              <a:rPr lang="en-US" sz="2000" dirty="0">
                <a:solidFill>
                  <a:srgbClr val="000000"/>
                </a:solidFill>
              </a:rPr>
              <a:t> </a:t>
            </a:r>
            <a:r>
              <a:rPr lang="en-US" sz="2000" dirty="0" err="1">
                <a:solidFill>
                  <a:srgbClr val="000000"/>
                </a:solidFill>
              </a:rPr>
              <a:t>плавать</a:t>
            </a:r>
            <a:r>
              <a:rPr lang="en-US" sz="2000" dirty="0">
                <a:solidFill>
                  <a:srgbClr val="000000"/>
                </a:solidFill>
              </a:rPr>
              <a:t> в </a:t>
            </a:r>
            <a:r>
              <a:rPr lang="en-US" sz="2000" dirty="0" err="1">
                <a:solidFill>
                  <a:srgbClr val="000000"/>
                </a:solidFill>
              </a:rPr>
              <a:t>воде</a:t>
            </a:r>
            <a:r>
              <a:rPr lang="en-US" sz="2000" dirty="0">
                <a:solidFill>
                  <a:srgbClr val="000000"/>
                </a:solidFill>
              </a:rPr>
              <a:t>?</a:t>
            </a:r>
          </a:p>
          <a:p>
            <a:pPr marL="0" indent="0">
              <a:buNone/>
            </a:pPr>
            <a:r>
              <a:rPr lang="ru-RU" sz="2000" dirty="0">
                <a:solidFill>
                  <a:srgbClr val="000000"/>
                </a:solidFill>
              </a:rPr>
              <a:t>   </a:t>
            </a:r>
            <a:r>
              <a:rPr lang="en-US" sz="2000" dirty="0" err="1">
                <a:solidFill>
                  <a:srgbClr val="000000"/>
                </a:solidFill>
              </a:rPr>
              <a:t>Какой</a:t>
            </a:r>
            <a:r>
              <a:rPr lang="en-US" sz="2000" dirty="0">
                <a:solidFill>
                  <a:srgbClr val="000000"/>
                </a:solidFill>
              </a:rPr>
              <a:t> </a:t>
            </a:r>
            <a:r>
              <a:rPr lang="en-US" sz="2000" dirty="0" err="1">
                <a:solidFill>
                  <a:srgbClr val="000000"/>
                </a:solidFill>
              </a:rPr>
              <a:t>организм</a:t>
            </a:r>
            <a:r>
              <a:rPr lang="en-US" sz="2000" dirty="0">
                <a:solidFill>
                  <a:srgbClr val="000000"/>
                </a:solidFill>
              </a:rPr>
              <a:t> </a:t>
            </a:r>
            <a:r>
              <a:rPr lang="en-US" sz="2000" dirty="0" err="1">
                <a:solidFill>
                  <a:srgbClr val="000000"/>
                </a:solidFill>
              </a:rPr>
              <a:t>самый</a:t>
            </a:r>
            <a:r>
              <a:rPr lang="en-US" sz="2000" dirty="0">
                <a:solidFill>
                  <a:srgbClr val="000000"/>
                </a:solidFill>
              </a:rPr>
              <a:t> </a:t>
            </a:r>
            <a:r>
              <a:rPr lang="en-US" sz="2000" dirty="0" err="1">
                <a:solidFill>
                  <a:srgbClr val="000000"/>
                </a:solidFill>
              </a:rPr>
              <a:t>большой</a:t>
            </a:r>
            <a:r>
              <a:rPr lang="en-US" sz="2000" dirty="0">
                <a:solidFill>
                  <a:srgbClr val="000000"/>
                </a:solidFill>
              </a:rPr>
              <a:t> </a:t>
            </a:r>
            <a:r>
              <a:rPr lang="en-US" sz="2000" dirty="0" err="1">
                <a:solidFill>
                  <a:srgbClr val="000000"/>
                </a:solidFill>
              </a:rPr>
              <a:t>на</a:t>
            </a:r>
            <a:r>
              <a:rPr lang="en-US" sz="2000" dirty="0">
                <a:solidFill>
                  <a:srgbClr val="000000"/>
                </a:solidFill>
              </a:rPr>
              <a:t> </a:t>
            </a:r>
            <a:r>
              <a:rPr lang="en-US" sz="2000" dirty="0" err="1">
                <a:solidFill>
                  <a:srgbClr val="000000"/>
                </a:solidFill>
              </a:rPr>
              <a:t>Земле</a:t>
            </a:r>
            <a:r>
              <a:rPr lang="en-US" sz="2000" dirty="0">
                <a:solidFill>
                  <a:srgbClr val="000000"/>
                </a:solidFill>
              </a:rPr>
              <a:t>?</a:t>
            </a:r>
          </a:p>
          <a:p>
            <a:pPr marL="0" indent="0">
              <a:buNone/>
            </a:pPr>
            <a:r>
              <a:rPr lang="ru-RU" sz="2000" dirty="0">
                <a:solidFill>
                  <a:srgbClr val="000000"/>
                </a:solidFill>
              </a:rPr>
              <a:t>   </a:t>
            </a:r>
            <a:r>
              <a:rPr lang="en-US" sz="2000" dirty="0" err="1">
                <a:solidFill>
                  <a:srgbClr val="000000"/>
                </a:solidFill>
              </a:rPr>
              <a:t>Чем</a:t>
            </a:r>
            <a:r>
              <a:rPr lang="en-US" sz="2000" dirty="0">
                <a:solidFill>
                  <a:srgbClr val="000000"/>
                </a:solidFill>
              </a:rPr>
              <a:t> </a:t>
            </a:r>
            <a:r>
              <a:rPr lang="en-US" sz="2000" dirty="0" err="1">
                <a:solidFill>
                  <a:srgbClr val="000000"/>
                </a:solidFill>
              </a:rPr>
              <a:t>акулы</a:t>
            </a:r>
            <a:r>
              <a:rPr lang="en-US" sz="2000" dirty="0">
                <a:solidFill>
                  <a:srgbClr val="000000"/>
                </a:solidFill>
              </a:rPr>
              <a:t> </a:t>
            </a:r>
            <a:r>
              <a:rPr lang="en-US" sz="2000" dirty="0" err="1">
                <a:solidFill>
                  <a:srgbClr val="000000"/>
                </a:solidFill>
              </a:rPr>
              <a:t>угрожают</a:t>
            </a:r>
            <a:r>
              <a:rPr lang="en-US" sz="2000" dirty="0">
                <a:solidFill>
                  <a:srgbClr val="000000"/>
                </a:solidFill>
              </a:rPr>
              <a:t> </a:t>
            </a:r>
            <a:r>
              <a:rPr lang="en-US" sz="2000" dirty="0" err="1">
                <a:solidFill>
                  <a:srgbClr val="000000"/>
                </a:solidFill>
              </a:rPr>
              <a:t>Интернету</a:t>
            </a:r>
            <a:r>
              <a:rPr lang="en-US" sz="2000" dirty="0">
                <a:solidFill>
                  <a:srgbClr val="000000"/>
                </a:solidFill>
              </a:rPr>
              <a:t>?</a:t>
            </a:r>
          </a:p>
          <a:p>
            <a:pPr marL="0" indent="0">
              <a:buNone/>
            </a:pPr>
            <a:r>
              <a:rPr lang="ru-RU" sz="2000" dirty="0">
                <a:solidFill>
                  <a:srgbClr val="000000"/>
                </a:solidFill>
              </a:rPr>
              <a:t>   </a:t>
            </a:r>
            <a:r>
              <a:rPr lang="en-US" sz="2000" dirty="0" err="1">
                <a:solidFill>
                  <a:srgbClr val="000000"/>
                </a:solidFill>
              </a:rPr>
              <a:t>Загляни</a:t>
            </a:r>
            <a:r>
              <a:rPr lang="en-US" sz="2000" dirty="0">
                <a:solidFill>
                  <a:srgbClr val="000000"/>
                </a:solidFill>
              </a:rPr>
              <a:t> </a:t>
            </a:r>
            <a:r>
              <a:rPr lang="en-US" sz="2000" dirty="0" err="1">
                <a:solidFill>
                  <a:srgbClr val="000000"/>
                </a:solidFill>
              </a:rPr>
              <a:t>внутрь</a:t>
            </a:r>
            <a:r>
              <a:rPr lang="en-US" sz="2000" dirty="0">
                <a:solidFill>
                  <a:srgbClr val="000000"/>
                </a:solidFill>
              </a:rPr>
              <a:t> и </a:t>
            </a:r>
            <a:r>
              <a:rPr lang="en-US" sz="2000" dirty="0" err="1">
                <a:solidFill>
                  <a:srgbClr val="000000"/>
                </a:solidFill>
              </a:rPr>
              <a:t>узнай</a:t>
            </a:r>
            <a:r>
              <a:rPr lang="en-US" sz="2000" dirty="0">
                <a:solidFill>
                  <a:srgbClr val="000000"/>
                </a:solidFill>
              </a:rPr>
              <a:t>! </a:t>
            </a:r>
            <a:endParaRPr lang="ru-RU" sz="2000" dirty="0">
              <a:solidFill>
                <a:srgbClr val="000000"/>
              </a:solidFill>
            </a:endParaRPr>
          </a:p>
          <a:p>
            <a:pPr marL="0" indent="0">
              <a:buNone/>
            </a:pPr>
            <a:r>
              <a:rPr lang="ru-RU" sz="2000" dirty="0">
                <a:solidFill>
                  <a:srgbClr val="000000"/>
                </a:solidFill>
              </a:rPr>
              <a:t>   </a:t>
            </a:r>
            <a:r>
              <a:rPr lang="en-US" sz="2000" dirty="0" err="1">
                <a:solidFill>
                  <a:srgbClr val="000000"/>
                </a:solidFill>
              </a:rPr>
              <a:t>Ответы</a:t>
            </a:r>
            <a:r>
              <a:rPr lang="en-US" sz="2000" dirty="0">
                <a:solidFill>
                  <a:srgbClr val="000000"/>
                </a:solidFill>
              </a:rPr>
              <a:t> </a:t>
            </a:r>
            <a:r>
              <a:rPr lang="en-US" sz="2000" dirty="0" err="1">
                <a:solidFill>
                  <a:srgbClr val="000000"/>
                </a:solidFill>
              </a:rPr>
              <a:t>непременно</a:t>
            </a:r>
            <a:r>
              <a:rPr lang="en-US" sz="2000" dirty="0">
                <a:solidFill>
                  <a:srgbClr val="000000"/>
                </a:solidFill>
              </a:rPr>
              <a:t> </a:t>
            </a:r>
            <a:r>
              <a:rPr lang="en-US" sz="2000" dirty="0" err="1">
                <a:solidFill>
                  <a:srgbClr val="000000"/>
                </a:solidFill>
              </a:rPr>
              <a:t>поразят</a:t>
            </a:r>
            <a:r>
              <a:rPr lang="en-US" sz="2000" dirty="0">
                <a:solidFill>
                  <a:srgbClr val="000000"/>
                </a:solidFill>
              </a:rPr>
              <a:t> </a:t>
            </a:r>
            <a:r>
              <a:rPr lang="en-US" sz="2000" dirty="0" err="1">
                <a:solidFill>
                  <a:srgbClr val="000000"/>
                </a:solidFill>
              </a:rPr>
              <a:t>тебя</a:t>
            </a:r>
            <a:r>
              <a:rPr lang="en-US" sz="2000" dirty="0">
                <a:solidFill>
                  <a:srgbClr val="000000"/>
                </a:solidFill>
              </a:rPr>
              <a:t>.</a:t>
            </a:r>
          </a:p>
          <a:p>
            <a:r>
              <a:rPr lang="en-US" sz="2000" dirty="0" err="1">
                <a:solidFill>
                  <a:srgbClr val="000000"/>
                </a:solidFill>
              </a:rPr>
              <a:t>Экземпляры</a:t>
            </a:r>
            <a:endParaRPr lang="en-US" sz="2000" dirty="0">
              <a:solidFill>
                <a:srgbClr val="000000"/>
              </a:solidFill>
            </a:endParaRPr>
          </a:p>
          <a:p>
            <a:pPr marL="0" indent="0">
              <a:buNone/>
            </a:pPr>
            <a:r>
              <a:rPr lang="en-US" sz="2000" dirty="0">
                <a:solidFill>
                  <a:srgbClr val="000000"/>
                </a:solidFill>
              </a:rPr>
              <a:t> ЦДБ (1), Ф2 (1), Ф3 (1), Ф4 (1), Ф5 (1), Ф6 (1), Ф7 (1), Ф10 (1), Ф11 (1), Ф12 (1), Ф13 (1), Ф14 (1), Ф16 (1), Ф18 (1), Ф19 (1), Ф20 (1), Ф21 (1), Ф22 (1), Ф23 (1), Ф24 (1), ПВ (1), Ф25 (1), Ф26 (1), Ф27 (1), Ф30 (1)</a:t>
            </a:r>
          </a:p>
          <a:p>
            <a:endParaRPr lang="en-US" sz="1400" dirty="0">
              <a:solidFill>
                <a:srgbClr val="000000"/>
              </a:solidFill>
            </a:endParaRPr>
          </a:p>
        </p:txBody>
      </p:sp>
    </p:spTree>
    <p:extLst>
      <p:ext uri="{BB962C8B-B14F-4D97-AF65-F5344CB8AC3E}">
        <p14:creationId xmlns:p14="http://schemas.microsoft.com/office/powerpoint/2010/main" xmlns="" val="3783530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BD6FE4-5623-4463-BD84-A5DC2C25FD23}"/>
              </a:ext>
            </a:extLst>
          </p:cNvPr>
          <p:cNvSpPr>
            <a:spLocks noGrp="1"/>
          </p:cNvSpPr>
          <p:nvPr>
            <p:ph type="title"/>
          </p:nvPr>
        </p:nvSpPr>
        <p:spPr>
          <a:xfrm>
            <a:off x="203200" y="495300"/>
            <a:ext cx="5405434" cy="1614809"/>
          </a:xfrm>
        </p:spPr>
        <p:txBody>
          <a:bodyPr vert="horz" lIns="91440" tIns="45720" rIns="91440" bIns="45720" rtlCol="0" anchor="ctr">
            <a:noAutofit/>
          </a:bodyPr>
          <a:lstStyle/>
          <a:p>
            <a:r>
              <a:rPr lang="en-US" sz="2000" b="1" dirty="0">
                <a:solidFill>
                  <a:srgbClr val="000000"/>
                </a:solidFill>
              </a:rPr>
              <a:t>500 </a:t>
            </a:r>
            <a:r>
              <a:rPr lang="en-US" sz="2000" b="1" dirty="0" err="1">
                <a:solidFill>
                  <a:srgbClr val="000000"/>
                </a:solidFill>
              </a:rPr>
              <a:t>удивительных</a:t>
            </a:r>
            <a:r>
              <a:rPr lang="en-US" sz="2000" b="1" dirty="0">
                <a:solidFill>
                  <a:srgbClr val="000000"/>
                </a:solidFill>
              </a:rPr>
              <a:t> </a:t>
            </a:r>
            <a:r>
              <a:rPr lang="en-US" sz="2000" b="1" dirty="0" err="1">
                <a:solidFill>
                  <a:srgbClr val="000000"/>
                </a:solidFill>
              </a:rPr>
              <a:t>фактов</a:t>
            </a:r>
            <a:r>
              <a:rPr lang="en-US" sz="2000" b="1" dirty="0">
                <a:solidFill>
                  <a:srgbClr val="000000"/>
                </a:solidFill>
              </a:rPr>
              <a:t>. </a:t>
            </a:r>
            <a:r>
              <a:rPr lang="en-US" sz="2000" b="1" dirty="0" err="1">
                <a:solidFill>
                  <a:srgbClr val="000000"/>
                </a:solidFill>
              </a:rPr>
              <a:t>Животные</a:t>
            </a:r>
            <a:r>
              <a:rPr lang="en-US" sz="2000" b="1" dirty="0">
                <a:solidFill>
                  <a:srgbClr val="000000"/>
                </a:solidFill>
              </a:rPr>
              <a:t> </a:t>
            </a:r>
            <a:r>
              <a:rPr lang="en-US" sz="2000" dirty="0">
                <a:solidFill>
                  <a:srgbClr val="000000"/>
                </a:solidFill>
              </a:rPr>
              <a:t>: [12+] / </a:t>
            </a:r>
            <a:r>
              <a:rPr lang="ru-RU" sz="2000" dirty="0">
                <a:solidFill>
                  <a:srgbClr val="000000"/>
                </a:solidFill>
              </a:rPr>
              <a:t/>
            </a:r>
            <a:br>
              <a:rPr lang="ru-RU" sz="2000" dirty="0">
                <a:solidFill>
                  <a:srgbClr val="000000"/>
                </a:solidFill>
              </a:rPr>
            </a:br>
            <a:r>
              <a:rPr lang="en-US" sz="2000" dirty="0">
                <a:solidFill>
                  <a:srgbClr val="000000"/>
                </a:solidFill>
              </a:rPr>
              <a:t>К. </a:t>
            </a:r>
            <a:r>
              <a:rPr lang="en-US" sz="2000" dirty="0" err="1">
                <a:solidFill>
                  <a:srgbClr val="000000"/>
                </a:solidFill>
              </a:rPr>
              <a:t>Хибберт</a:t>
            </a:r>
            <a:r>
              <a:rPr lang="en-US" sz="2000" dirty="0">
                <a:solidFill>
                  <a:srgbClr val="000000"/>
                </a:solidFill>
              </a:rPr>
              <a:t> ; </a:t>
            </a:r>
            <a:r>
              <a:rPr lang="en-US" sz="2000" dirty="0" err="1">
                <a:solidFill>
                  <a:srgbClr val="000000"/>
                </a:solidFill>
              </a:rPr>
              <a:t>пер</a:t>
            </a:r>
            <a:r>
              <a:rPr lang="en-US" sz="2000" dirty="0">
                <a:solidFill>
                  <a:srgbClr val="000000"/>
                </a:solidFill>
              </a:rPr>
              <a:t>. с </a:t>
            </a:r>
            <a:r>
              <a:rPr lang="en-US" sz="2000" dirty="0" err="1">
                <a:solidFill>
                  <a:srgbClr val="000000"/>
                </a:solidFill>
              </a:rPr>
              <a:t>англ</a:t>
            </a:r>
            <a:r>
              <a:rPr lang="en-US" sz="2000" dirty="0">
                <a:solidFill>
                  <a:srgbClr val="000000"/>
                </a:solidFill>
              </a:rPr>
              <a:t>. И. В. </a:t>
            </a:r>
            <a:r>
              <a:rPr lang="en-US" sz="2000" dirty="0" err="1">
                <a:solidFill>
                  <a:srgbClr val="000000"/>
                </a:solidFill>
              </a:rPr>
              <a:t>Травиной</a:t>
            </a:r>
            <a:r>
              <a:rPr lang="en-US" sz="2000" dirty="0">
                <a:solidFill>
                  <a:srgbClr val="000000"/>
                </a:solidFill>
              </a:rPr>
              <a:t>. – М</a:t>
            </a:r>
            <a:r>
              <a:rPr lang="ru-RU" sz="2000" dirty="0" err="1">
                <a:solidFill>
                  <a:srgbClr val="000000"/>
                </a:solidFill>
              </a:rPr>
              <a:t>осква</a:t>
            </a:r>
            <a:r>
              <a:rPr lang="ru-RU" sz="2000" dirty="0">
                <a:solidFill>
                  <a:srgbClr val="000000"/>
                </a:solidFill>
              </a:rPr>
              <a:t> </a:t>
            </a:r>
            <a:r>
              <a:rPr lang="en-US" sz="2000" dirty="0">
                <a:solidFill>
                  <a:srgbClr val="000000"/>
                </a:solidFill>
              </a:rPr>
              <a:t>: </a:t>
            </a:r>
            <a:r>
              <a:rPr lang="en-US" sz="2000" dirty="0" err="1">
                <a:solidFill>
                  <a:srgbClr val="000000"/>
                </a:solidFill>
              </a:rPr>
              <a:t>Эксмо</a:t>
            </a:r>
            <a:r>
              <a:rPr lang="en-US" sz="2000" dirty="0">
                <a:solidFill>
                  <a:srgbClr val="000000"/>
                </a:solidFill>
              </a:rPr>
              <a:t>, 2019. - 304 с. : </a:t>
            </a:r>
            <a:r>
              <a:rPr lang="en-US" sz="2000" dirty="0" err="1">
                <a:solidFill>
                  <a:srgbClr val="000000"/>
                </a:solidFill>
              </a:rPr>
              <a:t>цв</a:t>
            </a:r>
            <a:r>
              <a:rPr lang="en-US" sz="2000" dirty="0">
                <a:solidFill>
                  <a:srgbClr val="000000"/>
                </a:solidFill>
              </a:rPr>
              <a:t>. </a:t>
            </a:r>
            <a:r>
              <a:rPr lang="en-US" sz="2000" dirty="0" err="1">
                <a:solidFill>
                  <a:srgbClr val="000000"/>
                </a:solidFill>
              </a:rPr>
              <a:t>ил</a:t>
            </a:r>
            <a:r>
              <a:rPr lang="en-US" sz="2000" dirty="0">
                <a:solidFill>
                  <a:srgbClr val="000000"/>
                </a:solidFill>
              </a:rPr>
              <a:t>. - (</a:t>
            </a:r>
            <a:r>
              <a:rPr lang="en-US" sz="2000" dirty="0" err="1">
                <a:solidFill>
                  <a:srgbClr val="000000"/>
                </a:solidFill>
              </a:rPr>
              <a:t>Минипедия</a:t>
            </a:r>
            <a:r>
              <a:rPr lang="en-US" sz="2000" dirty="0">
                <a:solidFill>
                  <a:srgbClr val="000000"/>
                </a:solidFill>
              </a:rPr>
              <a:t>). - ISBN 978-5-04-091226-1. - </a:t>
            </a:r>
            <a:r>
              <a:rPr lang="en-US" sz="2000" dirty="0" err="1">
                <a:solidFill>
                  <a:srgbClr val="000000"/>
                </a:solidFill>
              </a:rPr>
              <a:t>Текст</a:t>
            </a:r>
            <a:r>
              <a:rPr lang="en-US" sz="2000" dirty="0">
                <a:solidFill>
                  <a:srgbClr val="000000"/>
                </a:solidFill>
              </a:rPr>
              <a:t> : </a:t>
            </a:r>
            <a:r>
              <a:rPr lang="en-US" sz="2000" dirty="0" err="1">
                <a:solidFill>
                  <a:srgbClr val="000000"/>
                </a:solidFill>
              </a:rPr>
              <a:t>непосредственный</a:t>
            </a:r>
            <a:r>
              <a:rPr lang="en-US" sz="2000" dirty="0">
                <a:solidFill>
                  <a:srgbClr val="000000"/>
                </a:solidFill>
              </a:rPr>
              <a:t>.</a:t>
            </a:r>
            <a:br>
              <a:rPr lang="en-US" sz="2000" dirty="0">
                <a:solidFill>
                  <a:srgbClr val="000000"/>
                </a:solidFill>
              </a:rPr>
            </a:br>
            <a:endParaRPr lang="en-US" sz="2000" dirty="0">
              <a:solidFill>
                <a:srgbClr val="000000"/>
              </a:solidFill>
            </a:endParaRPr>
          </a:p>
        </p:txBody>
      </p:sp>
      <p:pic>
        <p:nvPicPr>
          <p:cNvPr id="6" name="Объект 5">
            <a:extLst>
              <a:ext uri="{FF2B5EF4-FFF2-40B4-BE49-F238E27FC236}">
                <a16:creationId xmlns:a16="http://schemas.microsoft.com/office/drawing/2014/main" xmlns="" id="{269F7C29-66C3-4429-8362-5FC24B735F73}"/>
              </a:ext>
            </a:extLst>
          </p:cNvPr>
          <p:cNvPicPr>
            <a:picLocks noGrp="1" noChangeAspect="1"/>
          </p:cNvPicPr>
          <p:nvPr>
            <p:ph sz="half" idx="1"/>
          </p:nvPr>
        </p:nvPicPr>
        <p:blipFill rotWithShape="1">
          <a:blip r:embed="rId2">
            <a:alphaModFix/>
            <a:extLst>
              <a:ext uri="{28A0092B-C50C-407E-A947-70E740481C1C}">
                <a14:useLocalDpi xmlns:a14="http://schemas.microsoft.com/office/drawing/2010/main" xmlns="" val="0"/>
              </a:ext>
            </a:extLst>
          </a:blip>
          <a:srcRect r="-1" b="6152"/>
          <a:stretch/>
        </p:blipFill>
        <p:spPr>
          <a:xfrm>
            <a:off x="5797543" y="10"/>
            <a:ext cx="6394152" cy="6857990"/>
          </a:xfrm>
          <a:prstGeom prst="rect">
            <a:avLst/>
          </a:prstGeom>
        </p:spPr>
      </p:pic>
      <p:sp>
        <p:nvSpPr>
          <p:cNvPr id="4" name="Объект 3">
            <a:extLst>
              <a:ext uri="{FF2B5EF4-FFF2-40B4-BE49-F238E27FC236}">
                <a16:creationId xmlns:a16="http://schemas.microsoft.com/office/drawing/2014/main" xmlns="" id="{FCCF0C36-AE6E-4B20-B47E-8887A88CC1F8}"/>
              </a:ext>
            </a:extLst>
          </p:cNvPr>
          <p:cNvSpPr>
            <a:spLocks noGrp="1"/>
          </p:cNvSpPr>
          <p:nvPr>
            <p:ph sz="half" idx="2"/>
          </p:nvPr>
        </p:nvSpPr>
        <p:spPr>
          <a:xfrm>
            <a:off x="106367" y="2272143"/>
            <a:ext cx="5691176" cy="3788830"/>
          </a:xfrm>
        </p:spPr>
        <p:txBody>
          <a:bodyPr vert="horz" lIns="91440" tIns="45720" rIns="91440" bIns="45720" rtlCol="0" anchor="ctr">
            <a:normAutofit/>
          </a:bodyPr>
          <a:lstStyle/>
          <a:p>
            <a:pPr marL="0" indent="0">
              <a:buNone/>
            </a:pPr>
            <a:r>
              <a:rPr lang="en-US" sz="2000" dirty="0" err="1">
                <a:solidFill>
                  <a:srgbClr val="000000"/>
                </a:solidFill>
              </a:rPr>
              <a:t>Какие</a:t>
            </a:r>
            <a:r>
              <a:rPr lang="en-US" sz="2000" dirty="0">
                <a:solidFill>
                  <a:srgbClr val="000000"/>
                </a:solidFill>
              </a:rPr>
              <a:t> </a:t>
            </a:r>
            <a:r>
              <a:rPr lang="en-US" sz="2000" dirty="0" err="1">
                <a:solidFill>
                  <a:srgbClr val="000000"/>
                </a:solidFill>
              </a:rPr>
              <a:t>пустынные</a:t>
            </a:r>
            <a:r>
              <a:rPr lang="en-US" sz="2000" dirty="0">
                <a:solidFill>
                  <a:srgbClr val="000000"/>
                </a:solidFill>
              </a:rPr>
              <a:t> </a:t>
            </a:r>
            <a:r>
              <a:rPr lang="en-US" sz="2000" dirty="0" err="1">
                <a:solidFill>
                  <a:srgbClr val="000000"/>
                </a:solidFill>
              </a:rPr>
              <a:t>животные</a:t>
            </a:r>
            <a:r>
              <a:rPr lang="en-US" sz="2000" dirty="0">
                <a:solidFill>
                  <a:srgbClr val="000000"/>
                </a:solidFill>
              </a:rPr>
              <a:t> </a:t>
            </a:r>
            <a:r>
              <a:rPr lang="en-US" sz="2000" dirty="0" err="1">
                <a:solidFill>
                  <a:srgbClr val="000000"/>
                </a:solidFill>
              </a:rPr>
              <a:t>пьют</a:t>
            </a:r>
            <a:r>
              <a:rPr lang="en-US" sz="2000" dirty="0">
                <a:solidFill>
                  <a:srgbClr val="000000"/>
                </a:solidFill>
              </a:rPr>
              <a:t> </a:t>
            </a:r>
            <a:r>
              <a:rPr lang="en-US" sz="2000" dirty="0" err="1">
                <a:solidFill>
                  <a:srgbClr val="000000"/>
                </a:solidFill>
              </a:rPr>
              <a:t>ногами</a:t>
            </a:r>
            <a:r>
              <a:rPr lang="en-US" sz="2000" dirty="0">
                <a:solidFill>
                  <a:srgbClr val="000000"/>
                </a:solidFill>
              </a:rPr>
              <a:t>?</a:t>
            </a:r>
          </a:p>
          <a:p>
            <a:pPr marL="0" indent="0">
              <a:buNone/>
            </a:pPr>
            <a:r>
              <a:rPr lang="en-US" sz="2000" dirty="0" err="1">
                <a:solidFill>
                  <a:srgbClr val="000000"/>
                </a:solidFill>
              </a:rPr>
              <a:t>Действительно</a:t>
            </a:r>
            <a:r>
              <a:rPr lang="en-US" sz="2000" dirty="0">
                <a:solidFill>
                  <a:srgbClr val="000000"/>
                </a:solidFill>
              </a:rPr>
              <a:t> </a:t>
            </a:r>
            <a:r>
              <a:rPr lang="en-US" sz="2000" dirty="0" err="1">
                <a:solidFill>
                  <a:srgbClr val="000000"/>
                </a:solidFill>
              </a:rPr>
              <a:t>ли</a:t>
            </a:r>
            <a:r>
              <a:rPr lang="en-US" sz="2000" dirty="0">
                <a:solidFill>
                  <a:srgbClr val="000000"/>
                </a:solidFill>
              </a:rPr>
              <a:t> </a:t>
            </a:r>
            <a:r>
              <a:rPr lang="en-US" sz="2000" dirty="0" err="1">
                <a:solidFill>
                  <a:srgbClr val="000000"/>
                </a:solidFill>
              </a:rPr>
              <a:t>паутина</a:t>
            </a:r>
            <a:r>
              <a:rPr lang="en-US" sz="2000" dirty="0">
                <a:solidFill>
                  <a:srgbClr val="000000"/>
                </a:solidFill>
              </a:rPr>
              <a:t> </a:t>
            </a:r>
            <a:r>
              <a:rPr lang="en-US" sz="2000" dirty="0" err="1">
                <a:solidFill>
                  <a:srgbClr val="000000"/>
                </a:solidFill>
              </a:rPr>
              <a:t>прочнее</a:t>
            </a:r>
            <a:r>
              <a:rPr lang="en-US" sz="2000" dirty="0">
                <a:solidFill>
                  <a:srgbClr val="000000"/>
                </a:solidFill>
              </a:rPr>
              <a:t> </a:t>
            </a:r>
            <a:r>
              <a:rPr lang="en-US" sz="2000" dirty="0" err="1">
                <a:solidFill>
                  <a:srgbClr val="000000"/>
                </a:solidFill>
              </a:rPr>
              <a:t>стали</a:t>
            </a:r>
            <a:r>
              <a:rPr lang="en-US" sz="2000" dirty="0">
                <a:solidFill>
                  <a:srgbClr val="000000"/>
                </a:solidFill>
              </a:rPr>
              <a:t>?</a:t>
            </a:r>
          </a:p>
          <a:p>
            <a:pPr marL="0" indent="0">
              <a:buNone/>
            </a:pPr>
            <a:r>
              <a:rPr lang="en-US" sz="2000" dirty="0" err="1">
                <a:solidFill>
                  <a:srgbClr val="000000"/>
                </a:solidFill>
              </a:rPr>
              <a:t>Как</a:t>
            </a:r>
            <a:r>
              <a:rPr lang="en-US" sz="2000" dirty="0">
                <a:solidFill>
                  <a:srgbClr val="000000"/>
                </a:solidFill>
              </a:rPr>
              <a:t> </a:t>
            </a:r>
            <a:r>
              <a:rPr lang="en-US" sz="2000" dirty="0" err="1">
                <a:solidFill>
                  <a:srgbClr val="000000"/>
                </a:solidFill>
              </a:rPr>
              <a:t>ящерица</a:t>
            </a:r>
            <a:r>
              <a:rPr lang="en-US" sz="2000" dirty="0">
                <a:solidFill>
                  <a:srgbClr val="000000"/>
                </a:solidFill>
              </a:rPr>
              <a:t> </a:t>
            </a:r>
            <a:r>
              <a:rPr lang="en-US" sz="2000" dirty="0" err="1">
                <a:solidFill>
                  <a:srgbClr val="000000"/>
                </a:solidFill>
              </a:rPr>
              <a:t>василиск</a:t>
            </a:r>
            <a:r>
              <a:rPr lang="en-US" sz="2000" dirty="0">
                <a:solidFill>
                  <a:srgbClr val="000000"/>
                </a:solidFill>
              </a:rPr>
              <a:t> </a:t>
            </a:r>
            <a:r>
              <a:rPr lang="en-US" sz="2000" dirty="0" err="1">
                <a:solidFill>
                  <a:srgbClr val="000000"/>
                </a:solidFill>
              </a:rPr>
              <a:t>бегает</a:t>
            </a:r>
            <a:r>
              <a:rPr lang="en-US" sz="2000" dirty="0">
                <a:solidFill>
                  <a:srgbClr val="000000"/>
                </a:solidFill>
              </a:rPr>
              <a:t> </a:t>
            </a:r>
            <a:r>
              <a:rPr lang="en-US" sz="2000" dirty="0" err="1">
                <a:solidFill>
                  <a:srgbClr val="000000"/>
                </a:solidFill>
              </a:rPr>
              <a:t>по</a:t>
            </a:r>
            <a:r>
              <a:rPr lang="en-US" sz="2000" dirty="0">
                <a:solidFill>
                  <a:srgbClr val="000000"/>
                </a:solidFill>
              </a:rPr>
              <a:t> </a:t>
            </a:r>
            <a:r>
              <a:rPr lang="en-US" sz="2000" dirty="0" err="1">
                <a:solidFill>
                  <a:srgbClr val="000000"/>
                </a:solidFill>
              </a:rPr>
              <a:t>воде</a:t>
            </a:r>
            <a:r>
              <a:rPr lang="en-US" sz="2000" dirty="0">
                <a:solidFill>
                  <a:srgbClr val="000000"/>
                </a:solidFill>
              </a:rPr>
              <a:t>?</a:t>
            </a:r>
          </a:p>
          <a:p>
            <a:pPr marL="0" indent="0">
              <a:buNone/>
            </a:pPr>
            <a:r>
              <a:rPr lang="ru-RU" sz="2000" dirty="0">
                <a:solidFill>
                  <a:srgbClr val="000000"/>
                </a:solidFill>
              </a:rPr>
              <a:t>Ч</a:t>
            </a:r>
            <a:r>
              <a:rPr lang="en-US" sz="2000" dirty="0" err="1">
                <a:solidFill>
                  <a:srgbClr val="000000"/>
                </a:solidFill>
              </a:rPr>
              <a:t>тобы</a:t>
            </a:r>
            <a:r>
              <a:rPr lang="en-US" sz="2000" dirty="0">
                <a:solidFill>
                  <a:srgbClr val="000000"/>
                </a:solidFill>
              </a:rPr>
              <a:t> </a:t>
            </a:r>
            <a:r>
              <a:rPr lang="en-US" sz="2000" dirty="0" err="1">
                <a:solidFill>
                  <a:srgbClr val="000000"/>
                </a:solidFill>
              </a:rPr>
              <a:t>всё</a:t>
            </a:r>
            <a:r>
              <a:rPr lang="en-US" sz="2000" dirty="0">
                <a:solidFill>
                  <a:srgbClr val="000000"/>
                </a:solidFill>
              </a:rPr>
              <a:t> </a:t>
            </a:r>
            <a:r>
              <a:rPr lang="en-US" sz="2000" dirty="0" err="1">
                <a:solidFill>
                  <a:srgbClr val="000000"/>
                </a:solidFill>
              </a:rPr>
              <a:t>узнать</a:t>
            </a:r>
            <a:r>
              <a:rPr lang="ru-RU" sz="2000" dirty="0">
                <a:solidFill>
                  <a:srgbClr val="000000"/>
                </a:solidFill>
              </a:rPr>
              <a:t>, прочитай эту книгу!</a:t>
            </a:r>
          </a:p>
          <a:p>
            <a:pPr marL="0" indent="0">
              <a:buNone/>
            </a:pPr>
            <a:endParaRPr lang="en-US" sz="2000" dirty="0">
              <a:solidFill>
                <a:srgbClr val="000000"/>
              </a:solidFill>
            </a:endParaRPr>
          </a:p>
          <a:p>
            <a:r>
              <a:rPr lang="en-US" sz="2000" dirty="0" err="1">
                <a:solidFill>
                  <a:srgbClr val="000000"/>
                </a:solidFill>
              </a:rPr>
              <a:t>Экземпляры</a:t>
            </a:r>
            <a:endParaRPr lang="en-US" sz="2000" dirty="0">
              <a:solidFill>
                <a:srgbClr val="000000"/>
              </a:solidFill>
            </a:endParaRPr>
          </a:p>
          <a:p>
            <a:pPr marL="0" indent="0">
              <a:buNone/>
            </a:pPr>
            <a:r>
              <a:rPr lang="en-US" sz="2000" dirty="0">
                <a:solidFill>
                  <a:srgbClr val="000000"/>
                </a:solidFill>
              </a:rPr>
              <a:t>ЦДБ (1), Ф2 (1), Ф3 (1), Ф4 (1), Ф5 (1), Ф6 (1), Ф7 (1), Ф10 (1), Ф11 (1), Ф12 (1), Ф13 (1), Ф14 (1), Ф16 (1), Ф18 (1), Ф19 (1), Ф20 (1), Ф21 (1), Ф22 (1), Ф23 (1), Ф24 (1), ПВ (1), Ф25 (1), Ф26 (1), Ф27 (1), Ф30 (1)</a:t>
            </a:r>
          </a:p>
          <a:p>
            <a:endParaRPr lang="en-US" sz="1400" dirty="0">
              <a:solidFill>
                <a:srgbClr val="000000"/>
              </a:solidFill>
            </a:endParaRPr>
          </a:p>
        </p:txBody>
      </p:sp>
    </p:spTree>
    <p:extLst>
      <p:ext uri="{BB962C8B-B14F-4D97-AF65-F5344CB8AC3E}">
        <p14:creationId xmlns:p14="http://schemas.microsoft.com/office/powerpoint/2010/main" xmlns="" val="927946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16DE1B38-CB7F-486C-AEB8-E1961463742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24613"/>
            <a:ext cx="12192000" cy="70826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934F6D8B-61AD-4DFD-A5D2-46B4368697C3}"/>
              </a:ext>
            </a:extLst>
          </p:cNvPr>
          <p:cNvSpPr txBox="1"/>
          <p:nvPr/>
        </p:nvSpPr>
        <p:spPr>
          <a:xfrm>
            <a:off x="-749300" y="800100"/>
            <a:ext cx="13347700" cy="2784737"/>
          </a:xfrm>
          <a:prstGeom prst="rect">
            <a:avLst/>
          </a:prstGeom>
          <a:noFill/>
        </p:spPr>
        <p:txBody>
          <a:bodyPr wrap="square" rtlCol="0">
            <a:spAutoFit/>
          </a:bodyPr>
          <a:lstStyle/>
          <a:p>
            <a:pPr algn="ctr"/>
            <a:endParaRPr lang="ru-RU" sz="3600" b="1" i="1" dirty="0">
              <a:solidFill>
                <a:srgbClr val="FF0000"/>
              </a:solidFill>
            </a:endParaRPr>
          </a:p>
          <a:p>
            <a:endParaRPr lang="ru-RU" dirty="0"/>
          </a:p>
          <a:p>
            <a:endParaRPr lang="ru-RU" dirty="0"/>
          </a:p>
          <a:p>
            <a:r>
              <a:rPr lang="ru-RU" dirty="0"/>
              <a:t>                                                                                                       Адреса библиотек смотрите:</a:t>
            </a:r>
          </a:p>
          <a:p>
            <a:endParaRPr lang="ru-RU" dirty="0"/>
          </a:p>
          <a:p>
            <a:pPr>
              <a:lnSpc>
                <a:spcPct val="200000"/>
              </a:lnSpc>
            </a:pPr>
            <a:r>
              <a:rPr lang="ru-RU" dirty="0"/>
              <a:t>                                                                        на сайте МУК «ЦБС г. Подольска» </a:t>
            </a:r>
            <a:r>
              <a:rPr lang="en-US" dirty="0">
                <a:hlinkClick r:id="rId3"/>
              </a:rPr>
              <a:t>http://cbspodolsk.ru/</a:t>
            </a:r>
            <a:r>
              <a:rPr lang="ru-RU" dirty="0"/>
              <a:t> </a:t>
            </a:r>
          </a:p>
          <a:p>
            <a:pPr>
              <a:lnSpc>
                <a:spcPct val="200000"/>
              </a:lnSpc>
            </a:pPr>
            <a:r>
              <a:rPr lang="ru-RU" dirty="0"/>
              <a:t>                                                                       Библиотеки города Подольска /</a:t>
            </a:r>
            <a:r>
              <a:rPr lang="ru-RU" dirty="0" err="1"/>
              <a:t>ВКонтакте</a:t>
            </a:r>
            <a:r>
              <a:rPr lang="ru-RU" dirty="0"/>
              <a:t>  </a:t>
            </a:r>
            <a:r>
              <a:rPr lang="en-US" dirty="0">
                <a:hlinkClick r:id="rId4"/>
              </a:rPr>
              <a:t>https://vk.com/biblioteki_podolska</a:t>
            </a:r>
            <a:r>
              <a:rPr lang="ru-RU" dirty="0"/>
              <a:t>        </a:t>
            </a:r>
          </a:p>
        </p:txBody>
      </p:sp>
      <p:sp>
        <p:nvSpPr>
          <p:cNvPr id="2" name="TextBox 1">
            <a:extLst>
              <a:ext uri="{FF2B5EF4-FFF2-40B4-BE49-F238E27FC236}">
                <a16:creationId xmlns:a16="http://schemas.microsoft.com/office/drawing/2014/main" xmlns="" id="{F1BA719D-4446-47A6-A002-1A9E2F87F2BB}"/>
              </a:ext>
            </a:extLst>
          </p:cNvPr>
          <p:cNvSpPr txBox="1"/>
          <p:nvPr/>
        </p:nvSpPr>
        <p:spPr>
          <a:xfrm>
            <a:off x="5270499" y="5054600"/>
            <a:ext cx="6921501" cy="1754326"/>
          </a:xfrm>
          <a:prstGeom prst="rect">
            <a:avLst/>
          </a:prstGeom>
          <a:noFill/>
        </p:spPr>
        <p:txBody>
          <a:bodyPr wrap="square" rtlCol="0">
            <a:spAutoFit/>
          </a:bodyPr>
          <a:lstStyle/>
          <a:p>
            <a:r>
              <a:rPr lang="ru-RU" dirty="0"/>
              <a:t>                                                            </a:t>
            </a:r>
          </a:p>
          <a:p>
            <a:endParaRPr lang="ru-RU" dirty="0"/>
          </a:p>
          <a:p>
            <a:pPr>
              <a:lnSpc>
                <a:spcPct val="150000"/>
              </a:lnSpc>
            </a:pPr>
            <a:r>
              <a:rPr lang="ru-RU" i="1" dirty="0"/>
              <a:t>                             Составитель:  О. Б. Большакова,   </a:t>
            </a:r>
          </a:p>
          <a:p>
            <a:pPr>
              <a:lnSpc>
                <a:spcPct val="150000"/>
              </a:lnSpc>
            </a:pPr>
            <a:r>
              <a:rPr lang="ru-RU" dirty="0"/>
              <a:t>                                                           </a:t>
            </a:r>
            <a:r>
              <a:rPr lang="ru-RU" i="1" dirty="0"/>
              <a:t>зав. ИБО МУК «ЦБС г. Подольска».</a:t>
            </a:r>
          </a:p>
          <a:p>
            <a:r>
              <a:rPr lang="ru-RU" i="1" dirty="0"/>
              <a:t>                                                        </a:t>
            </a:r>
          </a:p>
        </p:txBody>
      </p:sp>
    </p:spTree>
    <p:extLst>
      <p:ext uri="{BB962C8B-B14F-4D97-AF65-F5344CB8AC3E}">
        <p14:creationId xmlns:p14="http://schemas.microsoft.com/office/powerpoint/2010/main" xmlns="" val="2644570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98EEB8-1F21-4125-925F-96BCD0CA8E1A}"/>
              </a:ext>
            </a:extLst>
          </p:cNvPr>
          <p:cNvSpPr>
            <a:spLocks noGrp="1"/>
          </p:cNvSpPr>
          <p:nvPr>
            <p:ph type="title"/>
          </p:nvPr>
        </p:nvSpPr>
        <p:spPr>
          <a:xfrm>
            <a:off x="4196497" y="0"/>
            <a:ext cx="7992454" cy="1143001"/>
          </a:xfrm>
        </p:spPr>
        <p:txBody>
          <a:bodyPr vert="horz" lIns="91440" tIns="45720" rIns="91440" bIns="45720" rtlCol="0" anchor="b">
            <a:normAutofit fontScale="90000"/>
          </a:bodyPr>
          <a:lstStyle/>
          <a:p>
            <a:r>
              <a:rPr lang="en-US" sz="1900" b="1" dirty="0"/>
              <a:t> </a:t>
            </a:r>
            <a:r>
              <a:rPr lang="en-US" sz="1800" b="1" dirty="0" err="1"/>
              <a:t>Вебб</a:t>
            </a:r>
            <a:r>
              <a:rPr lang="en-US" sz="1800" b="1" dirty="0"/>
              <a:t>, Х. </a:t>
            </a:r>
            <a:r>
              <a:rPr lang="en-US" sz="1800" dirty="0"/>
              <a:t/>
            </a:r>
            <a:br>
              <a:rPr lang="en-US" sz="1800" dirty="0"/>
            </a:br>
            <a:r>
              <a:rPr lang="en-US" sz="1800" dirty="0"/>
              <a:t>    </a:t>
            </a:r>
            <a:r>
              <a:rPr lang="en-US" sz="1800" dirty="0" err="1"/>
              <a:t>Дай</a:t>
            </a:r>
            <a:r>
              <a:rPr lang="en-US" sz="1800" dirty="0"/>
              <a:t> </a:t>
            </a:r>
            <a:r>
              <a:rPr lang="en-US" sz="1800" dirty="0" err="1"/>
              <a:t>лапу</a:t>
            </a:r>
            <a:r>
              <a:rPr lang="en-US" sz="1800" dirty="0"/>
              <a:t>! </a:t>
            </a:r>
            <a:r>
              <a:rPr lang="en-US" sz="1800" dirty="0" err="1"/>
              <a:t>Большая</a:t>
            </a:r>
            <a:r>
              <a:rPr lang="en-US" sz="1800" dirty="0"/>
              <a:t> </a:t>
            </a:r>
            <a:r>
              <a:rPr lang="en-US" sz="1800" dirty="0" err="1"/>
              <a:t>книга</a:t>
            </a:r>
            <a:r>
              <a:rPr lang="en-US" sz="1800" dirty="0"/>
              <a:t> </a:t>
            </a:r>
            <a:r>
              <a:rPr lang="en-US" sz="1800" dirty="0" err="1"/>
              <a:t>добрых</a:t>
            </a:r>
            <a:r>
              <a:rPr lang="en-US" sz="1800" dirty="0"/>
              <a:t> </a:t>
            </a:r>
            <a:r>
              <a:rPr lang="en-US" sz="1800" dirty="0" err="1"/>
              <a:t>историй</a:t>
            </a:r>
            <a:r>
              <a:rPr lang="en-US" sz="1800" dirty="0"/>
              <a:t> : [</a:t>
            </a:r>
            <a:r>
              <a:rPr lang="en-US" sz="1800" dirty="0" err="1"/>
              <a:t>повести</a:t>
            </a:r>
            <a:r>
              <a:rPr lang="ru-RU" sz="1800" dirty="0"/>
              <a:t> </a:t>
            </a:r>
            <a:r>
              <a:rPr lang="en-US" sz="1800" dirty="0"/>
              <a:t>: 6+] / Х. </a:t>
            </a:r>
            <a:r>
              <a:rPr lang="en-US" sz="1800" dirty="0" err="1"/>
              <a:t>Вебб</a:t>
            </a:r>
            <a:r>
              <a:rPr lang="en-US" sz="1800" dirty="0"/>
              <a:t> ; </a:t>
            </a:r>
            <a:r>
              <a:rPr lang="en-US" sz="1800" dirty="0" err="1"/>
              <a:t>пер.с</a:t>
            </a:r>
            <a:r>
              <a:rPr lang="en-US" sz="1800" dirty="0"/>
              <a:t> </a:t>
            </a:r>
            <a:r>
              <a:rPr lang="en-US" sz="1800" dirty="0" err="1"/>
              <a:t>англ</a:t>
            </a:r>
            <a:r>
              <a:rPr lang="en-US" sz="1800" dirty="0"/>
              <a:t>. А. </a:t>
            </a:r>
            <a:r>
              <a:rPr lang="en-US" sz="1800" dirty="0" err="1"/>
              <a:t>Тихоновой</a:t>
            </a:r>
            <a:r>
              <a:rPr lang="en-US" sz="1800" dirty="0"/>
              <a:t>. - </a:t>
            </a:r>
            <a:r>
              <a:rPr lang="en-US" sz="1800" dirty="0" err="1"/>
              <a:t>Москва</a:t>
            </a:r>
            <a:r>
              <a:rPr lang="en-US" sz="1800" dirty="0"/>
              <a:t> : #</a:t>
            </a:r>
            <a:r>
              <a:rPr lang="en-US" sz="1800" dirty="0" err="1"/>
              <a:t>Эксмодетство</a:t>
            </a:r>
            <a:r>
              <a:rPr lang="en-US" sz="1800" dirty="0"/>
              <a:t>, 2020. - 400 с. : </a:t>
            </a:r>
            <a:r>
              <a:rPr lang="en-US" sz="1800" dirty="0" err="1"/>
              <a:t>ил</a:t>
            </a:r>
            <a:r>
              <a:rPr lang="en-US" sz="1800" dirty="0"/>
              <a:t>. - (</a:t>
            </a:r>
            <a:r>
              <a:rPr lang="en-US" sz="1800" dirty="0" err="1"/>
              <a:t>Добрые</a:t>
            </a:r>
            <a:r>
              <a:rPr lang="en-US" sz="1800" dirty="0"/>
              <a:t> </a:t>
            </a:r>
            <a:r>
              <a:rPr lang="en-US" sz="1800" dirty="0" err="1"/>
              <a:t>истории</a:t>
            </a:r>
            <a:r>
              <a:rPr lang="en-US" sz="1800" dirty="0"/>
              <a:t> о </a:t>
            </a:r>
            <a:r>
              <a:rPr lang="en-US" sz="1800" dirty="0" err="1"/>
              <a:t>зверятах</a:t>
            </a:r>
            <a:r>
              <a:rPr lang="en-US" sz="1800" dirty="0"/>
              <a:t>). - ISBN 978-5-04-105490-8. - </a:t>
            </a:r>
            <a:r>
              <a:rPr lang="en-US" sz="1800" dirty="0" err="1"/>
              <a:t>Текст</a:t>
            </a:r>
            <a:r>
              <a:rPr lang="en-US" sz="1800" dirty="0"/>
              <a:t> : </a:t>
            </a:r>
            <a:r>
              <a:rPr lang="en-US" sz="1800" dirty="0" err="1"/>
              <a:t>непосредственный</a:t>
            </a:r>
            <a:r>
              <a:rPr lang="en-US" sz="1800" dirty="0"/>
              <a:t>.</a:t>
            </a:r>
          </a:p>
        </p:txBody>
      </p:sp>
      <p:pic>
        <p:nvPicPr>
          <p:cNvPr id="10" name="Объект 9" descr="Изображение выглядит как собака, маленький, внутренний, коричневый&#10;&#10;Автоматически созданное описание">
            <a:extLst>
              <a:ext uri="{FF2B5EF4-FFF2-40B4-BE49-F238E27FC236}">
                <a16:creationId xmlns:a16="http://schemas.microsoft.com/office/drawing/2014/main" xmlns="" id="{B948848D-C4B8-44B1-A876-2C981A24A377}"/>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549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7BBC6024-B4FF-4D71-BBFB-A027E56E3B75}"/>
              </a:ext>
            </a:extLst>
          </p:cNvPr>
          <p:cNvSpPr>
            <a:spLocks noGrp="1"/>
          </p:cNvSpPr>
          <p:nvPr>
            <p:ph sz="half" idx="2"/>
          </p:nvPr>
        </p:nvSpPr>
        <p:spPr>
          <a:xfrm>
            <a:off x="4196497" y="1143001"/>
            <a:ext cx="7830403" cy="5714989"/>
          </a:xfrm>
        </p:spPr>
        <p:txBody>
          <a:bodyPr vert="horz" lIns="91440" tIns="45720" rIns="91440" bIns="45720" rtlCol="0">
            <a:normAutofit lnSpcReduction="10000"/>
          </a:bodyPr>
          <a:lstStyle/>
          <a:p>
            <a:pPr algn="just"/>
            <a:r>
              <a:rPr lang="en-US" sz="1800" dirty="0" err="1"/>
              <a:t>Щенок</a:t>
            </a:r>
            <a:r>
              <a:rPr lang="en-US" sz="1800" dirty="0"/>
              <a:t> </a:t>
            </a:r>
            <a:r>
              <a:rPr lang="en-US" sz="1800" dirty="0" err="1"/>
              <a:t>Фред</a:t>
            </a:r>
            <a:r>
              <a:rPr lang="en-US" sz="1800" dirty="0"/>
              <a:t>, </a:t>
            </a:r>
            <a:r>
              <a:rPr lang="en-US" sz="1800" dirty="0" err="1"/>
              <a:t>или</a:t>
            </a:r>
            <a:r>
              <a:rPr lang="en-US" sz="1800" dirty="0"/>
              <a:t> </a:t>
            </a:r>
            <a:r>
              <a:rPr lang="en-US" sz="1800" dirty="0" err="1"/>
              <a:t>Уплывший</a:t>
            </a:r>
            <a:r>
              <a:rPr lang="en-US" sz="1800" dirty="0"/>
              <a:t> </a:t>
            </a:r>
            <a:r>
              <a:rPr lang="en-US" sz="1800" dirty="0" err="1"/>
              <a:t>дом</a:t>
            </a:r>
            <a:endParaRPr lang="en-US" sz="1800" dirty="0"/>
          </a:p>
          <a:p>
            <a:pPr marL="0" indent="0" algn="just">
              <a:buNone/>
            </a:pPr>
            <a:r>
              <a:rPr lang="en-US" sz="1200" dirty="0" err="1"/>
              <a:t>Энн</a:t>
            </a:r>
            <a:r>
              <a:rPr lang="en-US" sz="1200" dirty="0"/>
              <a:t> </a:t>
            </a:r>
            <a:r>
              <a:rPr lang="en-US" sz="1200" dirty="0" err="1"/>
              <a:t>обожала</a:t>
            </a:r>
            <a:r>
              <a:rPr lang="en-US" sz="1200" dirty="0"/>
              <a:t> </a:t>
            </a:r>
            <a:r>
              <a:rPr lang="en-US" sz="1200" dirty="0" err="1"/>
              <a:t>каникулы</a:t>
            </a:r>
            <a:r>
              <a:rPr lang="en-US" sz="1200" dirty="0"/>
              <a:t> - </a:t>
            </a:r>
            <a:r>
              <a:rPr lang="en-US" sz="1200" dirty="0" err="1"/>
              <a:t>ведь</a:t>
            </a:r>
            <a:r>
              <a:rPr lang="en-US" sz="1200" dirty="0"/>
              <a:t> </a:t>
            </a:r>
            <a:r>
              <a:rPr lang="en-US" sz="1200" dirty="0" err="1"/>
              <a:t>на</a:t>
            </a:r>
            <a:r>
              <a:rPr lang="en-US" sz="1200" dirty="0"/>
              <a:t> </a:t>
            </a:r>
            <a:r>
              <a:rPr lang="en-US" sz="1200" dirty="0" err="1"/>
              <a:t>каникулах</a:t>
            </a:r>
            <a:r>
              <a:rPr lang="en-US" sz="1200" dirty="0"/>
              <a:t> </a:t>
            </a:r>
            <a:r>
              <a:rPr lang="en-US" sz="1200" dirty="0" err="1"/>
              <a:t>она</a:t>
            </a:r>
            <a:r>
              <a:rPr lang="en-US" sz="1200" dirty="0"/>
              <a:t> </a:t>
            </a:r>
            <a:r>
              <a:rPr lang="en-US" sz="1200" dirty="0" err="1"/>
              <a:t>обычно</a:t>
            </a:r>
            <a:r>
              <a:rPr lang="en-US" sz="1200" dirty="0"/>
              <a:t> </a:t>
            </a:r>
            <a:r>
              <a:rPr lang="en-US" sz="1200" dirty="0" err="1"/>
              <a:t>путешествовала</a:t>
            </a:r>
            <a:r>
              <a:rPr lang="en-US" sz="1200" dirty="0"/>
              <a:t> с </a:t>
            </a:r>
            <a:r>
              <a:rPr lang="en-US" sz="1200" dirty="0" err="1"/>
              <a:t>дедушкой</a:t>
            </a:r>
            <a:r>
              <a:rPr lang="en-US" sz="1200" dirty="0"/>
              <a:t> и </a:t>
            </a:r>
            <a:r>
              <a:rPr lang="en-US" sz="1200" dirty="0" err="1"/>
              <a:t>бабушкой</a:t>
            </a:r>
            <a:r>
              <a:rPr lang="en-US" sz="1200" dirty="0"/>
              <a:t> </a:t>
            </a:r>
            <a:r>
              <a:rPr lang="en-US" sz="1200" dirty="0" err="1"/>
              <a:t>на</a:t>
            </a:r>
            <a:r>
              <a:rPr lang="en-US" sz="1200" dirty="0"/>
              <a:t> </a:t>
            </a:r>
            <a:r>
              <a:rPr lang="en-US" sz="1200" dirty="0" err="1"/>
              <a:t>лодке</a:t>
            </a:r>
            <a:r>
              <a:rPr lang="en-US" sz="1200" dirty="0"/>
              <a:t>! </a:t>
            </a:r>
            <a:r>
              <a:rPr lang="en-US" sz="1200" dirty="0" err="1"/>
              <a:t>Но</a:t>
            </a:r>
            <a:r>
              <a:rPr lang="en-US" sz="1200" dirty="0"/>
              <a:t> в </a:t>
            </a:r>
            <a:r>
              <a:rPr lang="en-US" sz="1200" dirty="0" err="1"/>
              <a:t>этом</a:t>
            </a:r>
            <a:r>
              <a:rPr lang="en-US" sz="1200" dirty="0"/>
              <a:t> </a:t>
            </a:r>
            <a:r>
              <a:rPr lang="en-US" sz="1200" dirty="0" err="1"/>
              <a:t>году</a:t>
            </a:r>
            <a:r>
              <a:rPr lang="en-US" sz="1200" dirty="0"/>
              <a:t> </a:t>
            </a:r>
            <a:r>
              <a:rPr lang="en-US" sz="1200" dirty="0" err="1"/>
              <a:t>есть</a:t>
            </a:r>
            <a:r>
              <a:rPr lang="en-US" sz="1200" dirty="0"/>
              <a:t> </a:t>
            </a:r>
            <a:r>
              <a:rPr lang="en-US" sz="1200" dirty="0" err="1"/>
              <a:t>кое-что</a:t>
            </a:r>
            <a:r>
              <a:rPr lang="en-US" sz="1200" dirty="0"/>
              <a:t> </a:t>
            </a:r>
            <a:r>
              <a:rPr lang="en-US" sz="1200" dirty="0" err="1"/>
              <a:t>новенькое</a:t>
            </a:r>
            <a:r>
              <a:rPr lang="en-US" sz="1200" dirty="0"/>
              <a:t> - </a:t>
            </a:r>
            <a:r>
              <a:rPr lang="en-US" sz="1200" dirty="0" err="1"/>
              <a:t>Фред</a:t>
            </a:r>
            <a:r>
              <a:rPr lang="en-US" sz="1200" dirty="0"/>
              <a:t>, </a:t>
            </a:r>
            <a:r>
              <a:rPr lang="en-US" sz="1200" dirty="0" err="1"/>
              <a:t>щенок</a:t>
            </a:r>
            <a:r>
              <a:rPr lang="en-US" sz="1200" dirty="0"/>
              <a:t> </a:t>
            </a:r>
            <a:r>
              <a:rPr lang="en-US" sz="1200" dirty="0" err="1"/>
              <a:t>Энн</a:t>
            </a:r>
            <a:r>
              <a:rPr lang="en-US" sz="1200" dirty="0"/>
              <a:t>. </a:t>
            </a:r>
            <a:r>
              <a:rPr lang="en-US" sz="1200" dirty="0" err="1"/>
              <a:t>Энн</a:t>
            </a:r>
            <a:r>
              <a:rPr lang="en-US" sz="1200" dirty="0"/>
              <a:t> </a:t>
            </a:r>
            <a:r>
              <a:rPr lang="en-US" sz="1200" dirty="0" err="1"/>
              <a:t>не</a:t>
            </a:r>
            <a:r>
              <a:rPr lang="en-US" sz="1200" dirty="0"/>
              <a:t> </a:t>
            </a:r>
            <a:r>
              <a:rPr lang="en-US" sz="1200" dirty="0" err="1"/>
              <a:t>хочет</a:t>
            </a:r>
            <a:r>
              <a:rPr lang="en-US" sz="1200" dirty="0"/>
              <a:t> </a:t>
            </a:r>
            <a:r>
              <a:rPr lang="en-US" sz="1200" dirty="0" err="1"/>
              <a:t>расставаться</a:t>
            </a:r>
            <a:r>
              <a:rPr lang="en-US" sz="1200" dirty="0"/>
              <a:t> </a:t>
            </a:r>
            <a:r>
              <a:rPr lang="en-US" sz="1200" dirty="0" err="1"/>
              <a:t>со</a:t>
            </a:r>
            <a:r>
              <a:rPr lang="en-US" sz="1200" dirty="0"/>
              <a:t> </a:t>
            </a:r>
            <a:r>
              <a:rPr lang="en-US" sz="1200" dirty="0" err="1"/>
              <a:t>своим</a:t>
            </a:r>
            <a:r>
              <a:rPr lang="en-US" sz="1200" dirty="0"/>
              <a:t> </a:t>
            </a:r>
            <a:r>
              <a:rPr lang="en-US" sz="1200" dirty="0" err="1"/>
              <a:t>питомцем</a:t>
            </a:r>
            <a:r>
              <a:rPr lang="en-US" sz="1200" dirty="0"/>
              <a:t>, </a:t>
            </a:r>
            <a:r>
              <a:rPr lang="en-US" sz="1200" dirty="0" err="1"/>
              <a:t>только</a:t>
            </a:r>
            <a:r>
              <a:rPr lang="en-US" sz="1200" dirty="0"/>
              <a:t> у </a:t>
            </a:r>
            <a:r>
              <a:rPr lang="en-US" sz="1200" dirty="0" err="1"/>
              <a:t>бабушки</a:t>
            </a:r>
            <a:r>
              <a:rPr lang="en-US" sz="1200" dirty="0"/>
              <a:t> и </a:t>
            </a:r>
            <a:r>
              <a:rPr lang="en-US" sz="1200" dirty="0" err="1"/>
              <a:t>дедушки</a:t>
            </a:r>
            <a:r>
              <a:rPr lang="en-US" sz="1200" dirty="0"/>
              <a:t> </a:t>
            </a:r>
            <a:r>
              <a:rPr lang="en-US" sz="1200" dirty="0" err="1"/>
              <a:t>уже</a:t>
            </a:r>
            <a:r>
              <a:rPr lang="en-US" sz="1200" dirty="0"/>
              <a:t> </a:t>
            </a:r>
            <a:r>
              <a:rPr lang="en-US" sz="1200" dirty="0" err="1"/>
              <a:t>есть</a:t>
            </a:r>
            <a:r>
              <a:rPr lang="en-US" sz="1200" dirty="0"/>
              <a:t> </a:t>
            </a:r>
            <a:r>
              <a:rPr lang="en-US" sz="1200" dirty="0" err="1"/>
              <a:t>собака</a:t>
            </a:r>
            <a:r>
              <a:rPr lang="en-US" sz="1200" dirty="0"/>
              <a:t>, </a:t>
            </a:r>
            <a:r>
              <a:rPr lang="en-US" sz="1200" dirty="0" err="1"/>
              <a:t>пожилой</a:t>
            </a:r>
            <a:r>
              <a:rPr lang="en-US" sz="1200" dirty="0"/>
              <a:t> и </a:t>
            </a:r>
            <a:r>
              <a:rPr lang="en-US" sz="1200" dirty="0" err="1"/>
              <a:t>степенный</a:t>
            </a:r>
            <a:r>
              <a:rPr lang="en-US" sz="1200" dirty="0"/>
              <a:t> </a:t>
            </a:r>
            <a:r>
              <a:rPr lang="en-US" sz="1200" dirty="0" err="1"/>
              <a:t>лабрадор</a:t>
            </a:r>
            <a:r>
              <a:rPr lang="en-US" sz="1200" dirty="0"/>
              <a:t>. </a:t>
            </a:r>
            <a:r>
              <a:rPr lang="en-US" sz="1200" dirty="0" err="1"/>
              <a:t>Уживётся</a:t>
            </a:r>
            <a:r>
              <a:rPr lang="en-US" sz="1200" dirty="0"/>
              <a:t> </a:t>
            </a:r>
            <a:r>
              <a:rPr lang="en-US" sz="1200" dirty="0" err="1"/>
              <a:t>ли</a:t>
            </a:r>
            <a:r>
              <a:rPr lang="en-US" sz="1200" dirty="0"/>
              <a:t> </a:t>
            </a:r>
            <a:r>
              <a:rPr lang="en-US" sz="1200" dirty="0" err="1"/>
              <a:t>он</a:t>
            </a:r>
            <a:r>
              <a:rPr lang="en-US" sz="1200" dirty="0"/>
              <a:t> с </a:t>
            </a:r>
            <a:r>
              <a:rPr lang="en-US" sz="1200" dirty="0" err="1"/>
              <a:t>озорным</a:t>
            </a:r>
            <a:r>
              <a:rPr lang="en-US" sz="1200" dirty="0"/>
              <a:t> </a:t>
            </a:r>
            <a:r>
              <a:rPr lang="en-US" sz="1200" dirty="0" err="1"/>
              <a:t>щенком</a:t>
            </a:r>
            <a:r>
              <a:rPr lang="en-US" sz="1200" dirty="0"/>
              <a:t>?</a:t>
            </a:r>
          </a:p>
          <a:p>
            <a:pPr algn="just"/>
            <a:r>
              <a:rPr lang="en-US" sz="1800" dirty="0" err="1"/>
              <a:t>Щенок</a:t>
            </a:r>
            <a:r>
              <a:rPr lang="en-US" sz="1800" dirty="0"/>
              <a:t> </a:t>
            </a:r>
            <a:r>
              <a:rPr lang="en-US" sz="1800" dirty="0" err="1"/>
              <a:t>Молли</a:t>
            </a:r>
            <a:r>
              <a:rPr lang="en-US" sz="1800" dirty="0"/>
              <a:t>, </a:t>
            </a:r>
            <a:r>
              <a:rPr lang="en-US" sz="1800" dirty="0" err="1"/>
              <a:t>или</a:t>
            </a:r>
            <a:r>
              <a:rPr lang="en-US" sz="1800" dirty="0"/>
              <a:t> </a:t>
            </a:r>
            <a:r>
              <a:rPr lang="en-US" sz="1800" dirty="0" err="1"/>
              <a:t>Ищу</a:t>
            </a:r>
            <a:r>
              <a:rPr lang="en-US" sz="1800" dirty="0"/>
              <a:t> </a:t>
            </a:r>
            <a:r>
              <a:rPr lang="en-US" sz="1800" dirty="0" err="1"/>
              <a:t>хозяйку</a:t>
            </a:r>
            <a:endParaRPr lang="en-US" sz="1800" dirty="0"/>
          </a:p>
          <a:p>
            <a:pPr marL="0" indent="0" algn="just">
              <a:buNone/>
            </a:pPr>
            <a:r>
              <a:rPr lang="en-US" sz="1200" dirty="0" err="1"/>
              <a:t>На</a:t>
            </a:r>
            <a:r>
              <a:rPr lang="en-US" sz="1200" dirty="0"/>
              <a:t> </a:t>
            </a:r>
            <a:r>
              <a:rPr lang="en-US" sz="1200" dirty="0" err="1"/>
              <a:t>пляже</a:t>
            </a:r>
            <a:r>
              <a:rPr lang="en-US" sz="1200" dirty="0"/>
              <a:t> </a:t>
            </a:r>
            <a:r>
              <a:rPr lang="en-US" sz="1200" dirty="0" err="1"/>
              <a:t>Ани</a:t>
            </a:r>
            <a:r>
              <a:rPr lang="en-US" sz="1200" dirty="0"/>
              <a:t> </a:t>
            </a:r>
            <a:r>
              <a:rPr lang="en-US" sz="1200" dirty="0" err="1"/>
              <a:t>познакомилась</a:t>
            </a:r>
            <a:r>
              <a:rPr lang="en-US" sz="1200" dirty="0"/>
              <a:t> с </a:t>
            </a:r>
            <a:r>
              <a:rPr lang="en-US" sz="1200" dirty="0" err="1"/>
              <a:t>дружной</a:t>
            </a:r>
            <a:r>
              <a:rPr lang="en-US" sz="1200" dirty="0"/>
              <a:t> </a:t>
            </a:r>
            <a:r>
              <a:rPr lang="en-US" sz="1200" dirty="0" err="1"/>
              <a:t>семьёй</a:t>
            </a:r>
            <a:r>
              <a:rPr lang="en-US" sz="1200" dirty="0"/>
              <a:t> и </a:t>
            </a:r>
            <a:r>
              <a:rPr lang="en-US" sz="1200" dirty="0" err="1"/>
              <a:t>их</a:t>
            </a:r>
            <a:r>
              <a:rPr lang="en-US" sz="1200" dirty="0"/>
              <a:t> </a:t>
            </a:r>
            <a:r>
              <a:rPr lang="en-US" sz="1200" dirty="0" err="1"/>
              <a:t>щенком</a:t>
            </a:r>
            <a:r>
              <a:rPr lang="en-US" sz="1200" dirty="0"/>
              <a:t> </a:t>
            </a:r>
            <a:r>
              <a:rPr lang="en-US" sz="1200" dirty="0" err="1"/>
              <a:t>Молли</a:t>
            </a:r>
            <a:r>
              <a:rPr lang="en-US" sz="1200" dirty="0"/>
              <a:t>. </a:t>
            </a:r>
            <a:r>
              <a:rPr lang="en-US" sz="1200" dirty="0" err="1"/>
              <a:t>Они</a:t>
            </a:r>
            <a:r>
              <a:rPr lang="en-US" sz="1200" dirty="0"/>
              <a:t> </a:t>
            </a:r>
            <a:r>
              <a:rPr lang="en-US" sz="1200" dirty="0" err="1"/>
              <a:t>весело</a:t>
            </a:r>
            <a:r>
              <a:rPr lang="en-US" sz="1200" dirty="0"/>
              <a:t> </a:t>
            </a:r>
            <a:r>
              <a:rPr lang="en-US" sz="1200" dirty="0" err="1"/>
              <a:t>играли</a:t>
            </a:r>
            <a:r>
              <a:rPr lang="en-US" sz="1200" dirty="0"/>
              <a:t> </a:t>
            </a:r>
            <a:r>
              <a:rPr lang="en-US" sz="1200" dirty="0" err="1"/>
              <a:t>до</a:t>
            </a:r>
            <a:r>
              <a:rPr lang="en-US" sz="1200" dirty="0"/>
              <a:t> </a:t>
            </a:r>
            <a:r>
              <a:rPr lang="en-US" sz="1200" dirty="0" err="1"/>
              <a:t>самого</a:t>
            </a:r>
            <a:r>
              <a:rPr lang="en-US" sz="1200" dirty="0"/>
              <a:t> </a:t>
            </a:r>
            <a:r>
              <a:rPr lang="en-US" sz="1200" dirty="0" err="1"/>
              <a:t>вечера</a:t>
            </a:r>
            <a:r>
              <a:rPr lang="en-US" sz="1200" dirty="0"/>
              <a:t>, </a:t>
            </a:r>
            <a:r>
              <a:rPr lang="en-US" sz="1200" dirty="0" err="1"/>
              <a:t>но</a:t>
            </a:r>
            <a:r>
              <a:rPr lang="en-US" sz="1200" dirty="0"/>
              <a:t> </a:t>
            </a:r>
            <a:r>
              <a:rPr lang="en-US" sz="1200" dirty="0" err="1"/>
              <a:t>на</a:t>
            </a:r>
            <a:r>
              <a:rPr lang="en-US" sz="1200" dirty="0"/>
              <a:t> </a:t>
            </a:r>
            <a:r>
              <a:rPr lang="en-US" sz="1200" dirty="0" err="1"/>
              <a:t>следующий</a:t>
            </a:r>
            <a:r>
              <a:rPr lang="en-US" sz="1200" dirty="0"/>
              <a:t> </a:t>
            </a:r>
            <a:r>
              <a:rPr lang="en-US" sz="1200" dirty="0" err="1"/>
              <a:t>день</a:t>
            </a:r>
            <a:r>
              <a:rPr lang="en-US" sz="1200" dirty="0"/>
              <a:t> </a:t>
            </a:r>
            <a:r>
              <a:rPr lang="en-US" sz="1200" dirty="0" err="1"/>
              <a:t>собачка</a:t>
            </a:r>
            <a:r>
              <a:rPr lang="en-US" sz="1200" dirty="0"/>
              <a:t> </a:t>
            </a:r>
            <a:r>
              <a:rPr lang="en-US" sz="1200" dirty="0" err="1"/>
              <a:t>пришла</a:t>
            </a:r>
            <a:r>
              <a:rPr lang="en-US" sz="1200" dirty="0"/>
              <a:t> </a:t>
            </a:r>
            <a:r>
              <a:rPr lang="en-US" sz="1200" dirty="0" err="1"/>
              <a:t>на</a:t>
            </a:r>
            <a:r>
              <a:rPr lang="en-US" sz="1200" dirty="0"/>
              <a:t> </a:t>
            </a:r>
            <a:r>
              <a:rPr lang="en-US" sz="1200" dirty="0" err="1"/>
              <a:t>пляж</a:t>
            </a:r>
            <a:r>
              <a:rPr lang="en-US" sz="1200" dirty="0"/>
              <a:t>… </a:t>
            </a:r>
            <a:r>
              <a:rPr lang="en-US" sz="1200" dirty="0" err="1"/>
              <a:t>одна</a:t>
            </a:r>
            <a:r>
              <a:rPr lang="en-US" sz="1200" dirty="0"/>
              <a:t>. </a:t>
            </a:r>
            <a:r>
              <a:rPr lang="en-US" sz="1200" dirty="0" err="1"/>
              <a:t>Ани</a:t>
            </a:r>
            <a:r>
              <a:rPr lang="en-US" sz="1200" dirty="0"/>
              <a:t> </a:t>
            </a:r>
            <a:r>
              <a:rPr lang="en-US" sz="1200" dirty="0" err="1"/>
              <a:t>очень</a:t>
            </a:r>
            <a:r>
              <a:rPr lang="en-US" sz="1200" dirty="0"/>
              <a:t> </a:t>
            </a:r>
            <a:r>
              <a:rPr lang="en-US" sz="1200" dirty="0" err="1"/>
              <a:t>удивилась</a:t>
            </a:r>
            <a:r>
              <a:rPr lang="en-US" sz="1200" dirty="0"/>
              <a:t> и </a:t>
            </a:r>
            <a:r>
              <a:rPr lang="en-US" sz="1200" dirty="0" err="1"/>
              <a:t>рассердилась</a:t>
            </a:r>
            <a:r>
              <a:rPr lang="en-US" sz="1200" dirty="0"/>
              <a:t>. </a:t>
            </a:r>
            <a:r>
              <a:rPr lang="en-US" sz="1200" dirty="0" err="1"/>
              <a:t>Она</a:t>
            </a:r>
            <a:r>
              <a:rPr lang="en-US" sz="1200" dirty="0"/>
              <a:t> </a:t>
            </a:r>
            <a:r>
              <a:rPr lang="en-US" sz="1200" dirty="0" err="1"/>
              <a:t>поймала</a:t>
            </a:r>
            <a:r>
              <a:rPr lang="en-US" sz="1200" dirty="0"/>
              <a:t> </a:t>
            </a:r>
            <a:r>
              <a:rPr lang="en-US" sz="1200" dirty="0" err="1"/>
              <a:t>Молли</a:t>
            </a:r>
            <a:r>
              <a:rPr lang="en-US" sz="1200" dirty="0"/>
              <a:t> и </a:t>
            </a:r>
            <a:r>
              <a:rPr lang="en-US" sz="1200" dirty="0" err="1"/>
              <a:t>отправилась</a:t>
            </a:r>
            <a:r>
              <a:rPr lang="en-US" sz="1200" dirty="0"/>
              <a:t> </a:t>
            </a:r>
            <a:r>
              <a:rPr lang="en-US" sz="1200" dirty="0" err="1"/>
              <a:t>на</a:t>
            </a:r>
            <a:r>
              <a:rPr lang="en-US" sz="1200" dirty="0"/>
              <a:t> </a:t>
            </a:r>
            <a:r>
              <a:rPr lang="en-US" sz="1200" dirty="0" err="1"/>
              <a:t>поиски</a:t>
            </a:r>
            <a:r>
              <a:rPr lang="en-US" sz="1200" dirty="0"/>
              <a:t> </a:t>
            </a:r>
            <a:r>
              <a:rPr lang="en-US" sz="1200" dirty="0" err="1"/>
              <a:t>хозяев</a:t>
            </a:r>
            <a:r>
              <a:rPr lang="en-US" sz="1200" dirty="0"/>
              <a:t>. </a:t>
            </a:r>
            <a:r>
              <a:rPr lang="en-US" sz="1200" dirty="0" err="1"/>
              <a:t>Но</a:t>
            </a:r>
            <a:r>
              <a:rPr lang="en-US" sz="1200" dirty="0"/>
              <a:t> </a:t>
            </a:r>
            <a:r>
              <a:rPr lang="en-US" sz="1200" dirty="0" err="1"/>
              <a:t>оказалось</a:t>
            </a:r>
            <a:r>
              <a:rPr lang="en-US" sz="1200" dirty="0"/>
              <a:t>, </a:t>
            </a:r>
            <a:r>
              <a:rPr lang="en-US" sz="1200" dirty="0" err="1"/>
              <a:t>что</a:t>
            </a:r>
            <a:r>
              <a:rPr lang="en-US" sz="1200" dirty="0"/>
              <a:t> у </a:t>
            </a:r>
            <a:r>
              <a:rPr lang="en-US" sz="1200" dirty="0" err="1"/>
              <a:t>её</a:t>
            </a:r>
            <a:r>
              <a:rPr lang="en-US" sz="1200" dirty="0"/>
              <a:t> </a:t>
            </a:r>
            <a:r>
              <a:rPr lang="en-US" sz="1200" dirty="0" err="1"/>
              <a:t>новых</a:t>
            </a:r>
            <a:r>
              <a:rPr lang="en-US" sz="1200" dirty="0"/>
              <a:t> </a:t>
            </a:r>
            <a:r>
              <a:rPr lang="en-US" sz="1200" dirty="0" err="1"/>
              <a:t>знакомых</a:t>
            </a:r>
            <a:r>
              <a:rPr lang="en-US" sz="1200" dirty="0"/>
              <a:t> </a:t>
            </a:r>
            <a:r>
              <a:rPr lang="en-US" sz="1200" dirty="0" err="1"/>
              <a:t>вообще</a:t>
            </a:r>
            <a:r>
              <a:rPr lang="en-US" sz="1200" dirty="0"/>
              <a:t> </a:t>
            </a:r>
            <a:r>
              <a:rPr lang="en-US" sz="1200" dirty="0" err="1"/>
              <a:t>никогда</a:t>
            </a:r>
            <a:r>
              <a:rPr lang="en-US" sz="1200" dirty="0"/>
              <a:t> </a:t>
            </a:r>
            <a:r>
              <a:rPr lang="en-US" sz="1200" dirty="0" err="1"/>
              <a:t>не</a:t>
            </a:r>
            <a:r>
              <a:rPr lang="en-US" sz="1200" dirty="0"/>
              <a:t> </a:t>
            </a:r>
            <a:r>
              <a:rPr lang="en-US" sz="1200" dirty="0" err="1"/>
              <a:t>было</a:t>
            </a:r>
            <a:r>
              <a:rPr lang="en-US" sz="1200" dirty="0"/>
              <a:t> </a:t>
            </a:r>
            <a:r>
              <a:rPr lang="en-US" sz="1200" dirty="0" err="1"/>
              <a:t>собаки</a:t>
            </a:r>
            <a:r>
              <a:rPr lang="en-US" sz="1200" dirty="0"/>
              <a:t>. </a:t>
            </a:r>
            <a:r>
              <a:rPr lang="en-US" sz="1200" dirty="0" err="1"/>
              <a:t>Тогда</a:t>
            </a:r>
            <a:r>
              <a:rPr lang="en-US" sz="1200" dirty="0"/>
              <a:t> </a:t>
            </a:r>
            <a:r>
              <a:rPr lang="en-US" sz="1200" dirty="0" err="1"/>
              <a:t>кто</a:t>
            </a:r>
            <a:r>
              <a:rPr lang="en-US" sz="1200" dirty="0"/>
              <a:t> </a:t>
            </a:r>
            <a:r>
              <a:rPr lang="en-US" sz="1200" dirty="0" err="1"/>
              <a:t>же</a:t>
            </a:r>
            <a:r>
              <a:rPr lang="en-US" sz="1200" dirty="0"/>
              <a:t> </a:t>
            </a:r>
            <a:r>
              <a:rPr lang="en-US" sz="1200" dirty="0" err="1"/>
              <a:t>хозяин</a:t>
            </a:r>
            <a:r>
              <a:rPr lang="en-US" sz="1200" dirty="0"/>
              <a:t> </a:t>
            </a:r>
            <a:r>
              <a:rPr lang="en-US" sz="1200" dirty="0" err="1"/>
              <a:t>Молли</a:t>
            </a:r>
            <a:r>
              <a:rPr lang="en-US" sz="1200" dirty="0"/>
              <a:t>? </a:t>
            </a:r>
            <a:r>
              <a:rPr lang="en-US" sz="1200" dirty="0" err="1"/>
              <a:t>Неужели</a:t>
            </a:r>
            <a:r>
              <a:rPr lang="en-US" sz="1200" dirty="0"/>
              <a:t> </a:t>
            </a:r>
            <a:r>
              <a:rPr lang="en-US" sz="1200" dirty="0" err="1"/>
              <a:t>собачка</a:t>
            </a:r>
            <a:r>
              <a:rPr lang="en-US" sz="1200" dirty="0"/>
              <a:t> </a:t>
            </a:r>
            <a:r>
              <a:rPr lang="en-US" sz="1200" dirty="0" err="1"/>
              <a:t>бездомная</a:t>
            </a:r>
            <a:r>
              <a:rPr lang="en-US" sz="1200" dirty="0"/>
              <a:t>?</a:t>
            </a:r>
          </a:p>
          <a:p>
            <a:pPr algn="just"/>
            <a:r>
              <a:rPr lang="en-US" sz="1800" dirty="0" err="1"/>
              <a:t>Щенок</a:t>
            </a:r>
            <a:r>
              <a:rPr lang="en-US" sz="1800" dirty="0"/>
              <a:t> </a:t>
            </a:r>
            <a:r>
              <a:rPr lang="en-US" sz="1800" dirty="0" err="1"/>
              <a:t>Люси</a:t>
            </a:r>
            <a:r>
              <a:rPr lang="en-US" sz="1800" dirty="0"/>
              <a:t>, </a:t>
            </a:r>
            <a:r>
              <a:rPr lang="en-US" sz="1800" dirty="0" err="1"/>
              <a:t>или</a:t>
            </a:r>
            <a:r>
              <a:rPr lang="en-US" sz="1800" dirty="0"/>
              <a:t> </a:t>
            </a:r>
            <a:r>
              <a:rPr lang="en-US" sz="1800" dirty="0" err="1"/>
              <a:t>Переполох</a:t>
            </a:r>
            <a:r>
              <a:rPr lang="en-US" sz="1800" dirty="0"/>
              <a:t> </a:t>
            </a:r>
            <a:r>
              <a:rPr lang="en-US" sz="1800" dirty="0" err="1"/>
              <a:t>на</a:t>
            </a:r>
            <a:r>
              <a:rPr lang="en-US" sz="1800" dirty="0"/>
              <a:t> </a:t>
            </a:r>
            <a:r>
              <a:rPr lang="en-US" sz="1800" dirty="0" err="1"/>
              <a:t>каникулах</a:t>
            </a:r>
            <a:r>
              <a:rPr lang="en-US" sz="1800" dirty="0"/>
              <a:t> </a:t>
            </a:r>
          </a:p>
          <a:p>
            <a:pPr marL="0" indent="0" algn="just">
              <a:buNone/>
            </a:pPr>
            <a:r>
              <a:rPr lang="en-US" sz="1200" dirty="0" err="1"/>
              <a:t>Раньше</a:t>
            </a:r>
            <a:r>
              <a:rPr lang="en-US" sz="1200" dirty="0"/>
              <a:t> у </a:t>
            </a:r>
            <a:r>
              <a:rPr lang="en-US" sz="1200" dirty="0" err="1"/>
              <a:t>Лорен</a:t>
            </a:r>
            <a:r>
              <a:rPr lang="en-US" sz="1200" dirty="0"/>
              <a:t> </a:t>
            </a:r>
            <a:r>
              <a:rPr lang="en-US" sz="1200" dirty="0" err="1"/>
              <a:t>была</a:t>
            </a:r>
            <a:r>
              <a:rPr lang="en-US" sz="1200" dirty="0"/>
              <a:t> </a:t>
            </a:r>
            <a:r>
              <a:rPr lang="en-US" sz="1200" dirty="0" err="1"/>
              <a:t>одна</a:t>
            </a:r>
            <a:r>
              <a:rPr lang="en-US" sz="1200" dirty="0"/>
              <a:t> </a:t>
            </a:r>
            <a:r>
              <a:rPr lang="en-US" sz="1200" dirty="0" err="1"/>
              <a:t>собака</a:t>
            </a:r>
            <a:r>
              <a:rPr lang="en-US" sz="1200" dirty="0"/>
              <a:t>, а </a:t>
            </a:r>
            <a:r>
              <a:rPr lang="en-US" sz="1200" dirty="0" err="1"/>
              <a:t>теперь</a:t>
            </a:r>
            <a:r>
              <a:rPr lang="en-US" sz="1200" dirty="0"/>
              <a:t> - </a:t>
            </a:r>
            <a:r>
              <a:rPr lang="en-US" sz="1200" dirty="0" err="1"/>
              <a:t>целая</a:t>
            </a:r>
            <a:r>
              <a:rPr lang="en-US" sz="1200" dirty="0"/>
              <a:t> </a:t>
            </a:r>
            <a:r>
              <a:rPr lang="en-US" sz="1200" dirty="0" err="1"/>
              <a:t>куча</a:t>
            </a:r>
            <a:r>
              <a:rPr lang="en-US" sz="1200" dirty="0"/>
              <a:t>! </a:t>
            </a:r>
            <a:r>
              <a:rPr lang="en-US" sz="1200" dirty="0" err="1"/>
              <a:t>Ее</a:t>
            </a:r>
            <a:r>
              <a:rPr lang="en-US" sz="1200" dirty="0"/>
              <a:t> </a:t>
            </a:r>
            <a:r>
              <a:rPr lang="en-US" sz="1200" dirty="0" err="1"/>
              <a:t>собака</a:t>
            </a:r>
            <a:r>
              <a:rPr lang="en-US" sz="1200" dirty="0"/>
              <a:t> </a:t>
            </a:r>
            <a:r>
              <a:rPr lang="en-US" sz="1200" dirty="0" err="1"/>
              <a:t>Белла</a:t>
            </a:r>
            <a:r>
              <a:rPr lang="en-US" sz="1200" dirty="0"/>
              <a:t> </a:t>
            </a:r>
            <a:r>
              <a:rPr lang="en-US" sz="1200" dirty="0" err="1"/>
              <a:t>родила</a:t>
            </a:r>
            <a:r>
              <a:rPr lang="en-US" sz="1200" dirty="0"/>
              <a:t> </a:t>
            </a:r>
            <a:r>
              <a:rPr lang="en-US" sz="1200" dirty="0" err="1"/>
              <a:t>щенков</a:t>
            </a:r>
            <a:r>
              <a:rPr lang="en-US" sz="1200" dirty="0"/>
              <a:t>, и </a:t>
            </a:r>
            <a:r>
              <a:rPr lang="en-US" sz="1200" dirty="0" err="1"/>
              <a:t>пока</a:t>
            </a:r>
            <a:r>
              <a:rPr lang="en-US" sz="1200" dirty="0"/>
              <a:t> </a:t>
            </a:r>
            <a:r>
              <a:rPr lang="en-US" sz="1200" dirty="0" err="1"/>
              <a:t>они</a:t>
            </a:r>
            <a:r>
              <a:rPr lang="en-US" sz="1200" dirty="0"/>
              <a:t> </a:t>
            </a:r>
            <a:r>
              <a:rPr lang="en-US" sz="1200" dirty="0" err="1"/>
              <a:t>ещё</a:t>
            </a:r>
            <a:r>
              <a:rPr lang="en-US" sz="1200" dirty="0"/>
              <a:t> </a:t>
            </a:r>
            <a:r>
              <a:rPr lang="en-US" sz="1200" dirty="0" err="1"/>
              <a:t>маленькие</a:t>
            </a:r>
            <a:r>
              <a:rPr lang="en-US" sz="1200" dirty="0"/>
              <a:t>, </a:t>
            </a:r>
            <a:r>
              <a:rPr lang="en-US" sz="1200" dirty="0" err="1"/>
              <a:t>надо</a:t>
            </a:r>
            <a:r>
              <a:rPr lang="en-US" sz="1200" dirty="0"/>
              <a:t> </a:t>
            </a:r>
            <a:r>
              <a:rPr lang="en-US" sz="1200" dirty="0" err="1"/>
              <a:t>помогать</a:t>
            </a:r>
            <a:r>
              <a:rPr lang="en-US" sz="1200" dirty="0"/>
              <a:t> </a:t>
            </a:r>
            <a:r>
              <a:rPr lang="en-US" sz="1200" dirty="0" err="1"/>
              <a:t>Белле</a:t>
            </a:r>
            <a:r>
              <a:rPr lang="en-US" sz="1200" dirty="0"/>
              <a:t> </a:t>
            </a:r>
            <a:r>
              <a:rPr lang="en-US" sz="1200" dirty="0" err="1"/>
              <a:t>заботиться</a:t>
            </a:r>
            <a:r>
              <a:rPr lang="en-US" sz="1200" dirty="0"/>
              <a:t> о </a:t>
            </a:r>
            <a:r>
              <a:rPr lang="en-US" sz="1200" dirty="0" err="1"/>
              <a:t>них</a:t>
            </a:r>
            <a:r>
              <a:rPr lang="en-US" sz="1200" dirty="0"/>
              <a:t>. </a:t>
            </a:r>
            <a:r>
              <a:rPr lang="en-US" sz="1200" dirty="0" err="1"/>
              <a:t>Лорен</a:t>
            </a:r>
            <a:r>
              <a:rPr lang="en-US" sz="1200" dirty="0"/>
              <a:t> </a:t>
            </a:r>
            <a:r>
              <a:rPr lang="en-US" sz="1200" dirty="0" err="1"/>
              <a:t>очень</a:t>
            </a:r>
            <a:r>
              <a:rPr lang="en-US" sz="1200" dirty="0"/>
              <a:t> </a:t>
            </a:r>
            <a:r>
              <a:rPr lang="en-US" sz="1200" dirty="0" err="1"/>
              <a:t>ответственно</a:t>
            </a:r>
            <a:r>
              <a:rPr lang="en-US" sz="1200" dirty="0"/>
              <a:t> </a:t>
            </a:r>
            <a:r>
              <a:rPr lang="en-US" sz="1200" dirty="0" err="1"/>
              <a:t>подошла</a:t>
            </a:r>
            <a:r>
              <a:rPr lang="en-US" sz="1200" dirty="0"/>
              <a:t> к </a:t>
            </a:r>
            <a:r>
              <a:rPr lang="en-US" sz="1200" dirty="0" err="1"/>
              <a:t>этому</a:t>
            </a:r>
            <a:r>
              <a:rPr lang="en-US" sz="1200" dirty="0"/>
              <a:t> </a:t>
            </a:r>
            <a:r>
              <a:rPr lang="en-US" sz="1200" dirty="0" err="1"/>
              <a:t>делу</a:t>
            </a:r>
            <a:r>
              <a:rPr lang="en-US" sz="1200" dirty="0"/>
              <a:t>. </a:t>
            </a:r>
            <a:r>
              <a:rPr lang="en-US" sz="1200" dirty="0" err="1"/>
              <a:t>Особенно</a:t>
            </a:r>
            <a:r>
              <a:rPr lang="en-US" sz="1200" dirty="0"/>
              <a:t> </a:t>
            </a:r>
            <a:r>
              <a:rPr lang="en-US" sz="1200" dirty="0" err="1"/>
              <a:t>девочку</a:t>
            </a:r>
            <a:r>
              <a:rPr lang="en-US" sz="1200" dirty="0"/>
              <a:t> </a:t>
            </a:r>
            <a:r>
              <a:rPr lang="en-US" sz="1200" dirty="0" err="1"/>
              <a:t>волновал</a:t>
            </a:r>
            <a:r>
              <a:rPr lang="en-US" sz="1200" dirty="0"/>
              <a:t> </a:t>
            </a:r>
            <a:r>
              <a:rPr lang="en-US" sz="1200" dirty="0" err="1"/>
              <a:t>один</a:t>
            </a:r>
            <a:r>
              <a:rPr lang="en-US" sz="1200" dirty="0"/>
              <a:t> </a:t>
            </a:r>
            <a:r>
              <a:rPr lang="en-US" sz="1200" dirty="0" err="1"/>
              <a:t>щенок</a:t>
            </a:r>
            <a:r>
              <a:rPr lang="en-US" sz="1200" dirty="0"/>
              <a:t> - </a:t>
            </a:r>
            <a:r>
              <a:rPr lang="en-US" sz="1200" dirty="0" err="1"/>
              <a:t>самый</a:t>
            </a:r>
            <a:r>
              <a:rPr lang="en-US" sz="1200" dirty="0"/>
              <a:t> </a:t>
            </a:r>
            <a:r>
              <a:rPr lang="en-US" sz="1200" dirty="0" err="1"/>
              <a:t>маленький</a:t>
            </a:r>
            <a:r>
              <a:rPr lang="en-US" sz="1200" dirty="0"/>
              <a:t> и </a:t>
            </a:r>
            <a:r>
              <a:rPr lang="en-US" sz="1200" dirty="0" err="1"/>
              <a:t>слабый</a:t>
            </a:r>
            <a:r>
              <a:rPr lang="en-US" sz="1200" dirty="0"/>
              <a:t>. </a:t>
            </a:r>
            <a:r>
              <a:rPr lang="en-US" sz="1200" dirty="0" err="1"/>
              <a:t>Лорен</a:t>
            </a:r>
            <a:r>
              <a:rPr lang="en-US" sz="1200" dirty="0"/>
              <a:t> </a:t>
            </a:r>
            <a:r>
              <a:rPr lang="en-US" sz="1200" dirty="0" err="1"/>
              <a:t>уделяла</a:t>
            </a:r>
            <a:r>
              <a:rPr lang="en-US" sz="1200" dirty="0"/>
              <a:t> </a:t>
            </a:r>
            <a:r>
              <a:rPr lang="en-US" sz="1200" dirty="0" err="1"/>
              <a:t>этой</a:t>
            </a:r>
            <a:r>
              <a:rPr lang="en-US" sz="1200" dirty="0"/>
              <a:t> </a:t>
            </a:r>
            <a:r>
              <a:rPr lang="en-US" sz="1200" dirty="0" err="1"/>
              <a:t>малышке</a:t>
            </a:r>
            <a:r>
              <a:rPr lang="en-US" sz="1200" dirty="0"/>
              <a:t> </a:t>
            </a:r>
            <a:r>
              <a:rPr lang="en-US" sz="1200" dirty="0" err="1"/>
              <a:t>много</a:t>
            </a:r>
            <a:r>
              <a:rPr lang="en-US" sz="1200" dirty="0"/>
              <a:t> </a:t>
            </a:r>
            <a:r>
              <a:rPr lang="en-US" sz="1200" dirty="0" err="1"/>
              <a:t>внимания</a:t>
            </a:r>
            <a:r>
              <a:rPr lang="en-US" sz="1200" dirty="0"/>
              <a:t> и, </a:t>
            </a:r>
            <a:r>
              <a:rPr lang="en-US" sz="1200" dirty="0" err="1"/>
              <a:t>так</a:t>
            </a:r>
            <a:r>
              <a:rPr lang="en-US" sz="1200" dirty="0"/>
              <a:t> </a:t>
            </a:r>
            <a:r>
              <a:rPr lang="en-US" sz="1200" dirty="0" err="1"/>
              <a:t>получилось</a:t>
            </a:r>
            <a:r>
              <a:rPr lang="en-US" sz="1200" dirty="0"/>
              <a:t>, </a:t>
            </a:r>
            <a:r>
              <a:rPr lang="en-US" sz="1200" dirty="0" err="1"/>
              <a:t>что</a:t>
            </a:r>
            <a:r>
              <a:rPr lang="en-US" sz="1200" dirty="0"/>
              <a:t> </a:t>
            </a:r>
            <a:r>
              <a:rPr lang="en-US" sz="1200" dirty="0" err="1"/>
              <a:t>безумно</a:t>
            </a:r>
            <a:r>
              <a:rPr lang="en-US" sz="1200" dirty="0"/>
              <a:t> к </a:t>
            </a:r>
            <a:r>
              <a:rPr lang="en-US" sz="1200" dirty="0" err="1"/>
              <a:t>ней</a:t>
            </a:r>
            <a:r>
              <a:rPr lang="en-US" sz="1200" dirty="0"/>
              <a:t> </a:t>
            </a:r>
            <a:r>
              <a:rPr lang="en-US" sz="1200" dirty="0" err="1"/>
              <a:t>привязалась</a:t>
            </a:r>
            <a:r>
              <a:rPr lang="en-US" sz="1200" dirty="0"/>
              <a:t>. </a:t>
            </a:r>
            <a:r>
              <a:rPr lang="en-US" sz="1200" dirty="0" err="1"/>
              <a:t>Но</a:t>
            </a:r>
            <a:r>
              <a:rPr lang="en-US" sz="1200" dirty="0"/>
              <a:t> </a:t>
            </a:r>
            <a:r>
              <a:rPr lang="en-US" sz="1200" dirty="0" err="1"/>
              <a:t>щенки</a:t>
            </a:r>
            <a:r>
              <a:rPr lang="en-US" sz="1200" dirty="0"/>
              <a:t> </a:t>
            </a:r>
            <a:r>
              <a:rPr lang="en-US" sz="1200" dirty="0" err="1"/>
              <a:t>подросли</a:t>
            </a:r>
            <a:r>
              <a:rPr lang="en-US" sz="1200" dirty="0"/>
              <a:t> и </a:t>
            </a:r>
            <a:r>
              <a:rPr lang="en-US" sz="1200" dirty="0" err="1"/>
              <a:t>пришло</a:t>
            </a:r>
            <a:r>
              <a:rPr lang="en-US" sz="1200" dirty="0"/>
              <a:t> </a:t>
            </a:r>
            <a:r>
              <a:rPr lang="en-US" sz="1200" dirty="0" err="1"/>
              <a:t>время</a:t>
            </a:r>
            <a:r>
              <a:rPr lang="en-US" sz="1200" dirty="0"/>
              <a:t> </a:t>
            </a:r>
            <a:r>
              <a:rPr lang="en-US" sz="1200" dirty="0" err="1"/>
              <a:t>искать</a:t>
            </a:r>
            <a:r>
              <a:rPr lang="en-US" sz="1200" dirty="0"/>
              <a:t> </a:t>
            </a:r>
            <a:r>
              <a:rPr lang="en-US" sz="1200" dirty="0" err="1"/>
              <a:t>им</a:t>
            </a:r>
            <a:r>
              <a:rPr lang="en-US" sz="1200" dirty="0"/>
              <a:t> </a:t>
            </a:r>
            <a:r>
              <a:rPr lang="en-US" sz="1200" dirty="0" err="1"/>
              <a:t>новый</a:t>
            </a:r>
            <a:r>
              <a:rPr lang="en-US" sz="1200" dirty="0"/>
              <a:t> </a:t>
            </a:r>
            <a:r>
              <a:rPr lang="en-US" sz="1200" dirty="0" err="1"/>
              <a:t>дом</a:t>
            </a:r>
            <a:r>
              <a:rPr lang="en-US" sz="1200" dirty="0"/>
              <a:t>. </a:t>
            </a:r>
            <a:r>
              <a:rPr lang="en-US" sz="1200" dirty="0" err="1"/>
              <a:t>Неужели</a:t>
            </a:r>
            <a:r>
              <a:rPr lang="en-US" sz="1200" dirty="0"/>
              <a:t> </a:t>
            </a:r>
            <a:r>
              <a:rPr lang="en-US" sz="1200" dirty="0" err="1"/>
              <a:t>Лорен</a:t>
            </a:r>
            <a:r>
              <a:rPr lang="en-US" sz="1200" dirty="0"/>
              <a:t> </a:t>
            </a:r>
            <a:r>
              <a:rPr lang="en-US" sz="1200" dirty="0" err="1"/>
              <a:t>придется</a:t>
            </a:r>
            <a:r>
              <a:rPr lang="en-US" sz="1200" dirty="0"/>
              <a:t> </a:t>
            </a:r>
            <a:r>
              <a:rPr lang="en-US" sz="1200" dirty="0" err="1"/>
              <a:t>расстаться</a:t>
            </a:r>
            <a:r>
              <a:rPr lang="en-US" sz="1200" dirty="0"/>
              <a:t> с </a:t>
            </a:r>
            <a:r>
              <a:rPr lang="en-US" sz="1200" dirty="0" err="1"/>
              <a:t>так</a:t>
            </a:r>
            <a:r>
              <a:rPr lang="en-US" sz="1200" dirty="0"/>
              <a:t> </a:t>
            </a:r>
            <a:r>
              <a:rPr lang="en-US" sz="1200" dirty="0" err="1"/>
              <a:t>полюбившейся</a:t>
            </a:r>
            <a:r>
              <a:rPr lang="en-US" sz="1200" dirty="0"/>
              <a:t> </a:t>
            </a:r>
            <a:r>
              <a:rPr lang="en-US" sz="1200" dirty="0" err="1"/>
              <a:t>ей</a:t>
            </a:r>
            <a:r>
              <a:rPr lang="en-US" sz="1200" dirty="0"/>
              <a:t> </a:t>
            </a:r>
            <a:r>
              <a:rPr lang="en-US" sz="1200" dirty="0" err="1"/>
              <a:t>крошкой</a:t>
            </a:r>
            <a:r>
              <a:rPr lang="en-US" sz="1200" dirty="0"/>
              <a:t>?</a:t>
            </a:r>
          </a:p>
          <a:p>
            <a:pPr algn="just"/>
            <a:r>
              <a:rPr lang="en-US" sz="1900" dirty="0" err="1"/>
              <a:t>Щенок</a:t>
            </a:r>
            <a:r>
              <a:rPr lang="en-US" sz="1900" dirty="0"/>
              <a:t> </a:t>
            </a:r>
            <a:r>
              <a:rPr lang="en-US" sz="1900" dirty="0" err="1"/>
              <a:t>Генри</a:t>
            </a:r>
            <a:r>
              <a:rPr lang="en-US" sz="1900" dirty="0"/>
              <a:t>, </a:t>
            </a:r>
            <a:r>
              <a:rPr lang="en-US" sz="1900" dirty="0" err="1"/>
              <a:t>или</a:t>
            </a:r>
            <a:r>
              <a:rPr lang="en-US" sz="1900" dirty="0"/>
              <a:t> </a:t>
            </a:r>
            <a:r>
              <a:rPr lang="en-US" sz="1900" dirty="0" err="1"/>
              <a:t>Летнее</a:t>
            </a:r>
            <a:r>
              <a:rPr lang="en-US" sz="1900" dirty="0"/>
              <a:t> </a:t>
            </a:r>
            <a:r>
              <a:rPr lang="en-US" sz="1900" dirty="0" err="1"/>
              <a:t>чудо</a:t>
            </a:r>
            <a:r>
              <a:rPr lang="en-US" sz="1900" dirty="0"/>
              <a:t> </a:t>
            </a:r>
          </a:p>
          <a:p>
            <a:pPr marL="0" indent="0" algn="just">
              <a:buNone/>
            </a:pPr>
            <a:r>
              <a:rPr lang="en-US" sz="1200" dirty="0" err="1"/>
              <a:t>Лора</a:t>
            </a:r>
            <a:r>
              <a:rPr lang="en-US" sz="1200" dirty="0"/>
              <a:t> </a:t>
            </a:r>
            <a:r>
              <a:rPr lang="en-US" sz="1200" dirty="0" err="1"/>
              <a:t>не</a:t>
            </a:r>
            <a:r>
              <a:rPr lang="en-US" sz="1200" dirty="0"/>
              <a:t> </a:t>
            </a:r>
            <a:r>
              <a:rPr lang="en-US" sz="1200" dirty="0" err="1"/>
              <a:t>собиралась</a:t>
            </a:r>
            <a:r>
              <a:rPr lang="en-US" sz="1200" dirty="0"/>
              <a:t> </a:t>
            </a:r>
            <a:r>
              <a:rPr lang="en-US" sz="1200" dirty="0" err="1"/>
              <a:t>становиться</a:t>
            </a:r>
            <a:r>
              <a:rPr lang="en-US" sz="1200" dirty="0"/>
              <a:t> "</a:t>
            </a:r>
            <a:r>
              <a:rPr lang="en-US" sz="1200" dirty="0" err="1"/>
              <a:t>собачьей</a:t>
            </a:r>
            <a:r>
              <a:rPr lang="en-US" sz="1200" dirty="0"/>
              <a:t> </a:t>
            </a:r>
            <a:r>
              <a:rPr lang="en-US" sz="1200" dirty="0" err="1"/>
              <a:t>няней</a:t>
            </a:r>
            <a:r>
              <a:rPr lang="en-US" sz="1200" dirty="0"/>
              <a:t>", </a:t>
            </a:r>
            <a:r>
              <a:rPr lang="en-US" sz="1200" dirty="0" err="1"/>
              <a:t>но</a:t>
            </a:r>
            <a:r>
              <a:rPr lang="en-US" sz="1200" dirty="0"/>
              <a:t>… </a:t>
            </a:r>
            <a:r>
              <a:rPr lang="en-US" sz="1200" dirty="0" err="1"/>
              <a:t>так</a:t>
            </a:r>
            <a:r>
              <a:rPr lang="en-US" sz="1200" dirty="0"/>
              <a:t> </a:t>
            </a:r>
            <a:r>
              <a:rPr lang="en-US" sz="1200" dirty="0" err="1"/>
              <a:t>получилось</a:t>
            </a:r>
            <a:r>
              <a:rPr lang="en-US" sz="1200" dirty="0"/>
              <a:t>. </a:t>
            </a:r>
            <a:r>
              <a:rPr lang="en-US" sz="1200" dirty="0" err="1"/>
              <a:t>Хозяйка</a:t>
            </a:r>
            <a:r>
              <a:rPr lang="en-US" sz="1200" dirty="0"/>
              <a:t> </a:t>
            </a:r>
            <a:r>
              <a:rPr lang="en-US" sz="1200" dirty="0" err="1"/>
              <a:t>очаровательного</a:t>
            </a:r>
            <a:r>
              <a:rPr lang="en-US" sz="1200" dirty="0"/>
              <a:t> </a:t>
            </a:r>
            <a:r>
              <a:rPr lang="en-US" sz="1200" dirty="0" err="1"/>
              <a:t>щенка</a:t>
            </a:r>
            <a:r>
              <a:rPr lang="en-US" sz="1200" dirty="0"/>
              <a:t> </a:t>
            </a:r>
            <a:r>
              <a:rPr lang="en-US" sz="1200" dirty="0" err="1"/>
              <a:t>Генри</a:t>
            </a:r>
            <a:r>
              <a:rPr lang="en-US" sz="1200" dirty="0"/>
              <a:t> </a:t>
            </a:r>
            <a:r>
              <a:rPr lang="en-US" sz="1200" dirty="0" err="1"/>
              <a:t>приехала</a:t>
            </a:r>
            <a:r>
              <a:rPr lang="en-US" sz="1200" dirty="0"/>
              <a:t> в </a:t>
            </a:r>
            <a:r>
              <a:rPr lang="en-US" sz="1200" dirty="0" err="1"/>
              <a:t>отпуск</a:t>
            </a:r>
            <a:r>
              <a:rPr lang="en-US" sz="1200" dirty="0"/>
              <a:t> и </a:t>
            </a:r>
            <a:r>
              <a:rPr lang="en-US" sz="1200" dirty="0" err="1"/>
              <a:t>не</a:t>
            </a:r>
            <a:r>
              <a:rPr lang="en-US" sz="1200" dirty="0"/>
              <a:t> </a:t>
            </a:r>
            <a:r>
              <a:rPr lang="en-US" sz="1200" dirty="0" err="1"/>
              <a:t>рассчитала</a:t>
            </a:r>
            <a:r>
              <a:rPr lang="en-US" sz="1200" dirty="0"/>
              <a:t> </a:t>
            </a:r>
            <a:r>
              <a:rPr lang="en-US" sz="1200" dirty="0" err="1"/>
              <a:t>свои</a:t>
            </a:r>
            <a:r>
              <a:rPr lang="en-US" sz="1200" dirty="0"/>
              <a:t> </a:t>
            </a:r>
            <a:r>
              <a:rPr lang="en-US" sz="1200" dirty="0" err="1"/>
              <a:t>силы</a:t>
            </a:r>
            <a:r>
              <a:rPr lang="en-US" sz="1200" dirty="0"/>
              <a:t>. </a:t>
            </a:r>
            <a:r>
              <a:rPr lang="en-US" sz="1200" dirty="0" err="1"/>
              <a:t>Она</a:t>
            </a:r>
            <a:r>
              <a:rPr lang="en-US" sz="1200" dirty="0"/>
              <a:t> </a:t>
            </a:r>
            <a:r>
              <a:rPr lang="en-US" sz="1200" dirty="0" err="1"/>
              <a:t>не</a:t>
            </a:r>
            <a:r>
              <a:rPr lang="en-US" sz="1200" dirty="0"/>
              <a:t> </a:t>
            </a:r>
            <a:r>
              <a:rPr lang="en-US" sz="1200" dirty="0" err="1"/>
              <a:t>смогла</a:t>
            </a:r>
            <a:r>
              <a:rPr lang="en-US" sz="1200" dirty="0"/>
              <a:t> </a:t>
            </a:r>
            <a:r>
              <a:rPr lang="en-US" sz="1200" dirty="0" err="1"/>
              <a:t>как</a:t>
            </a:r>
            <a:r>
              <a:rPr lang="en-US" sz="1200" dirty="0"/>
              <a:t> </a:t>
            </a:r>
            <a:r>
              <a:rPr lang="en-US" sz="1200" dirty="0" err="1"/>
              <a:t>следует</a:t>
            </a:r>
            <a:r>
              <a:rPr lang="en-US" sz="1200" dirty="0"/>
              <a:t> </a:t>
            </a:r>
            <a:r>
              <a:rPr lang="en-US" sz="1200" dirty="0" err="1"/>
              <a:t>заботиться</a:t>
            </a:r>
            <a:r>
              <a:rPr lang="en-US" sz="1200" dirty="0"/>
              <a:t> о </a:t>
            </a:r>
            <a:r>
              <a:rPr lang="en-US" sz="1200" dirty="0" err="1"/>
              <a:t>щенке</a:t>
            </a:r>
            <a:r>
              <a:rPr lang="en-US" sz="1200" dirty="0"/>
              <a:t>, </a:t>
            </a:r>
            <a:r>
              <a:rPr lang="en-US" sz="1200" dirty="0" err="1"/>
              <a:t>поэтому</a:t>
            </a:r>
            <a:r>
              <a:rPr lang="en-US" sz="1200" dirty="0"/>
              <a:t> </a:t>
            </a:r>
            <a:r>
              <a:rPr lang="en-US" sz="1200" dirty="0" err="1"/>
              <a:t>Лора</a:t>
            </a:r>
            <a:r>
              <a:rPr lang="en-US" sz="1200" dirty="0"/>
              <a:t>, </a:t>
            </a:r>
            <a:r>
              <a:rPr lang="en-US" sz="1200" dirty="0" err="1"/>
              <a:t>как</a:t>
            </a:r>
            <a:r>
              <a:rPr lang="en-US" sz="1200" dirty="0"/>
              <a:t> </a:t>
            </a:r>
            <a:r>
              <a:rPr lang="en-US" sz="1200" dirty="0" err="1"/>
              <a:t>ответственная</a:t>
            </a:r>
            <a:r>
              <a:rPr lang="en-US" sz="1200" dirty="0"/>
              <a:t> </a:t>
            </a:r>
            <a:r>
              <a:rPr lang="en-US" sz="1200" dirty="0" err="1"/>
              <a:t>девочка</a:t>
            </a:r>
            <a:r>
              <a:rPr lang="en-US" sz="1200" dirty="0"/>
              <a:t>, </a:t>
            </a:r>
            <a:r>
              <a:rPr lang="en-US" sz="1200" dirty="0" err="1"/>
              <a:t>взяла</a:t>
            </a:r>
            <a:r>
              <a:rPr lang="en-US" sz="1200" dirty="0"/>
              <a:t> </a:t>
            </a:r>
            <a:r>
              <a:rPr lang="en-US" sz="1200" dirty="0" err="1"/>
              <a:t>Генри</a:t>
            </a:r>
            <a:r>
              <a:rPr lang="en-US" sz="1200" dirty="0"/>
              <a:t> </a:t>
            </a:r>
            <a:r>
              <a:rPr lang="en-US" sz="1200" dirty="0" err="1"/>
              <a:t>на</a:t>
            </a:r>
            <a:r>
              <a:rPr lang="en-US" sz="1200" dirty="0"/>
              <a:t> </a:t>
            </a:r>
            <a:r>
              <a:rPr lang="en-US" sz="1200" dirty="0" err="1"/>
              <a:t>себя</a:t>
            </a:r>
            <a:r>
              <a:rPr lang="en-US" sz="1200" dirty="0"/>
              <a:t>. </a:t>
            </a:r>
            <a:r>
              <a:rPr lang="en-US" sz="1200" dirty="0" err="1"/>
              <a:t>Но</a:t>
            </a:r>
            <a:r>
              <a:rPr lang="en-US" sz="1200" dirty="0"/>
              <a:t> </a:t>
            </a:r>
            <a:r>
              <a:rPr lang="en-US" sz="1200" dirty="0" err="1"/>
              <a:t>любой</a:t>
            </a:r>
            <a:r>
              <a:rPr lang="en-US" sz="1200" dirty="0"/>
              <a:t> </a:t>
            </a:r>
            <a:r>
              <a:rPr lang="en-US" sz="1200" dirty="0" err="1"/>
              <a:t>отдых</a:t>
            </a:r>
            <a:r>
              <a:rPr lang="en-US" sz="1200" dirty="0"/>
              <a:t> </a:t>
            </a:r>
            <a:r>
              <a:rPr lang="en-US" sz="1200" dirty="0" err="1"/>
              <a:t>рано</a:t>
            </a:r>
            <a:r>
              <a:rPr lang="en-US" sz="1200" dirty="0"/>
              <a:t> </a:t>
            </a:r>
            <a:r>
              <a:rPr lang="en-US" sz="1200" dirty="0" err="1"/>
              <a:t>или</a:t>
            </a:r>
            <a:r>
              <a:rPr lang="en-US" sz="1200" dirty="0"/>
              <a:t> </a:t>
            </a:r>
            <a:r>
              <a:rPr lang="en-US" sz="1200" dirty="0" err="1"/>
              <a:t>поздно</a:t>
            </a:r>
            <a:r>
              <a:rPr lang="en-US" sz="1200" dirty="0"/>
              <a:t> </a:t>
            </a:r>
            <a:r>
              <a:rPr lang="en-US" sz="1200" dirty="0" err="1"/>
              <a:t>заканчивается</a:t>
            </a:r>
            <a:r>
              <a:rPr lang="en-US" sz="1200" dirty="0"/>
              <a:t>. </a:t>
            </a:r>
            <a:r>
              <a:rPr lang="en-US" sz="1200" dirty="0" err="1"/>
              <a:t>Значит</a:t>
            </a:r>
            <a:r>
              <a:rPr lang="en-US" sz="1200" dirty="0"/>
              <a:t>, </a:t>
            </a:r>
            <a:r>
              <a:rPr lang="en-US" sz="1200" dirty="0" err="1"/>
              <a:t>хозяйка</a:t>
            </a:r>
            <a:r>
              <a:rPr lang="en-US" sz="1200" dirty="0"/>
              <a:t> </a:t>
            </a:r>
            <a:r>
              <a:rPr lang="en-US" sz="1200" dirty="0" err="1"/>
              <a:t>Генри</a:t>
            </a:r>
            <a:r>
              <a:rPr lang="en-US" sz="1200" dirty="0"/>
              <a:t> и </a:t>
            </a:r>
            <a:r>
              <a:rPr lang="en-US" sz="1200" dirty="0" err="1"/>
              <a:t>ее</a:t>
            </a:r>
            <a:r>
              <a:rPr lang="en-US" sz="1200" dirty="0"/>
              <a:t> </a:t>
            </a:r>
            <a:r>
              <a:rPr lang="en-US" sz="1200" dirty="0" err="1"/>
              <a:t>милый</a:t>
            </a:r>
            <a:r>
              <a:rPr lang="en-US" sz="1200" dirty="0"/>
              <a:t> </a:t>
            </a:r>
            <a:r>
              <a:rPr lang="en-US" sz="1200" dirty="0" err="1"/>
              <a:t>питомец</a:t>
            </a:r>
            <a:r>
              <a:rPr lang="en-US" sz="1200" dirty="0"/>
              <a:t> </a:t>
            </a:r>
            <a:r>
              <a:rPr lang="en-US" sz="1200" dirty="0" err="1"/>
              <a:t>уедут</a:t>
            </a:r>
            <a:r>
              <a:rPr lang="en-US" sz="1200" dirty="0"/>
              <a:t>. А </a:t>
            </a:r>
            <a:r>
              <a:rPr lang="en-US" sz="1200" dirty="0" err="1"/>
              <a:t>Лора</a:t>
            </a:r>
            <a:r>
              <a:rPr lang="en-US" sz="1200" dirty="0"/>
              <a:t> </a:t>
            </a:r>
            <a:r>
              <a:rPr lang="en-US" sz="1200" dirty="0" err="1"/>
              <a:t>уже</a:t>
            </a:r>
            <a:r>
              <a:rPr lang="en-US" sz="1200" dirty="0"/>
              <a:t> </a:t>
            </a:r>
            <a:r>
              <a:rPr lang="en-US" sz="1200" dirty="0" err="1"/>
              <a:t>так</a:t>
            </a:r>
            <a:r>
              <a:rPr lang="en-US" sz="1200" dirty="0"/>
              <a:t> </a:t>
            </a:r>
            <a:r>
              <a:rPr lang="en-US" sz="1200" dirty="0" err="1"/>
              <a:t>привязалась</a:t>
            </a:r>
            <a:r>
              <a:rPr lang="en-US" sz="1200" dirty="0"/>
              <a:t> к </a:t>
            </a:r>
            <a:r>
              <a:rPr lang="en-US" sz="1200" dirty="0" err="1"/>
              <a:t>щенку</a:t>
            </a:r>
            <a:r>
              <a:rPr lang="en-US" sz="1200" dirty="0"/>
              <a:t>! </a:t>
            </a:r>
            <a:r>
              <a:rPr lang="en-US" sz="1200" dirty="0" err="1"/>
              <a:t>Да</a:t>
            </a:r>
            <a:r>
              <a:rPr lang="en-US" sz="1200" dirty="0"/>
              <a:t> и </a:t>
            </a:r>
            <a:r>
              <a:rPr lang="en-US" sz="1200" dirty="0" err="1"/>
              <a:t>он</a:t>
            </a:r>
            <a:r>
              <a:rPr lang="en-US" sz="1200" dirty="0"/>
              <a:t> к </a:t>
            </a:r>
            <a:r>
              <a:rPr lang="en-US" sz="1200" dirty="0" err="1"/>
              <a:t>ней</a:t>
            </a:r>
            <a:r>
              <a:rPr lang="en-US" sz="1200" dirty="0"/>
              <a:t>. </a:t>
            </a:r>
            <a:r>
              <a:rPr lang="en-US" sz="1200" dirty="0" err="1"/>
              <a:t>Неужели</a:t>
            </a:r>
            <a:r>
              <a:rPr lang="en-US" sz="1200" dirty="0"/>
              <a:t> </a:t>
            </a:r>
            <a:r>
              <a:rPr lang="en-US" sz="1200" dirty="0" err="1"/>
              <a:t>им</a:t>
            </a:r>
            <a:r>
              <a:rPr lang="en-US" sz="1200" dirty="0"/>
              <a:t> </a:t>
            </a:r>
            <a:r>
              <a:rPr lang="en-US" sz="1200" dirty="0" err="1"/>
              <a:t>предстоит</a:t>
            </a:r>
            <a:r>
              <a:rPr lang="en-US" sz="1200" dirty="0"/>
              <a:t> </a:t>
            </a:r>
            <a:r>
              <a:rPr lang="en-US" sz="1200" dirty="0" err="1"/>
              <a:t>разлука</a:t>
            </a:r>
            <a:r>
              <a:rPr lang="en-US" sz="1200" dirty="0"/>
              <a:t>? </a:t>
            </a:r>
            <a:endParaRPr lang="ru-RU" sz="1200" dirty="0"/>
          </a:p>
          <a:p>
            <a:pPr algn="just"/>
            <a:endParaRPr lang="en-US" sz="1200" dirty="0"/>
          </a:p>
          <a:p>
            <a:r>
              <a:rPr lang="en-US" sz="1800" dirty="0" err="1"/>
              <a:t>Экземпляры</a:t>
            </a:r>
            <a:endParaRPr lang="en-US" sz="1800" dirty="0"/>
          </a:p>
          <a:p>
            <a:pPr marL="0" indent="0">
              <a:buNone/>
            </a:pPr>
            <a:r>
              <a:rPr lang="en-US" sz="1800" dirty="0"/>
              <a:t> ЦБ (1), ЦДБ (1), Ф3 (1), Ф4 (1), Ф5 (1), Ф6 (1), Ф7 (1), Ф10 (1), Ф11 (1), Ф12 (1), Ф14 (1), Ф15 (1), Ф16 (1), Ф18 (1), Ф19 (1), Ф20 (1), Ф21 (1), Ф22 (1), Ф23 (1), Ф24 (1), ПВ (1), Ф25 (1), Ф26 (1), Ф28 (1), Ф27 (1)</a:t>
            </a:r>
          </a:p>
          <a:p>
            <a:endParaRPr lang="en-US" sz="800" dirty="0"/>
          </a:p>
          <a:p>
            <a:endParaRPr lang="en-US" sz="800" dirty="0"/>
          </a:p>
          <a:p>
            <a:endParaRPr lang="en-US" sz="800" dirty="0"/>
          </a:p>
        </p:txBody>
      </p:sp>
    </p:spTree>
    <p:extLst>
      <p:ext uri="{BB962C8B-B14F-4D97-AF65-F5344CB8AC3E}">
        <p14:creationId xmlns:p14="http://schemas.microsoft.com/office/powerpoint/2010/main" xmlns="" val="1555008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F3FFF2F6-E678-416A-BE1E-A87438EB5EFA}"/>
              </a:ext>
            </a:extLst>
          </p:cNvPr>
          <p:cNvSpPr>
            <a:spLocks noGrp="1"/>
          </p:cNvSpPr>
          <p:nvPr>
            <p:ph type="title"/>
          </p:nvPr>
        </p:nvSpPr>
        <p:spPr>
          <a:xfrm>
            <a:off x="4196497" y="0"/>
            <a:ext cx="7992454" cy="1666877"/>
          </a:xfrm>
        </p:spPr>
        <p:txBody>
          <a:bodyPr vert="horz" lIns="91440" tIns="45720" rIns="91440" bIns="45720" rtlCol="0" anchor="b">
            <a:normAutofit/>
          </a:bodyPr>
          <a:lstStyle/>
          <a:p>
            <a:r>
              <a:rPr lang="en-US" sz="2200" dirty="0"/>
              <a:t> </a:t>
            </a:r>
            <a:r>
              <a:rPr lang="en-US" sz="2200" b="1" dirty="0" err="1"/>
              <a:t>Вебб</a:t>
            </a:r>
            <a:r>
              <a:rPr lang="en-US" sz="2200" b="1" dirty="0"/>
              <a:t>, Х. </a:t>
            </a:r>
            <a:r>
              <a:rPr lang="en-US" sz="2200" dirty="0"/>
              <a:t/>
            </a:r>
            <a:br>
              <a:rPr lang="en-US" sz="2200" dirty="0"/>
            </a:br>
            <a:r>
              <a:rPr lang="en-US" sz="2200" dirty="0"/>
              <a:t>    </a:t>
            </a:r>
            <a:r>
              <a:rPr lang="en-US" sz="2200" dirty="0" err="1"/>
              <a:t>Как</a:t>
            </a:r>
            <a:r>
              <a:rPr lang="en-US" sz="2200" dirty="0"/>
              <a:t> </a:t>
            </a:r>
            <a:r>
              <a:rPr lang="en-US" sz="2200" dirty="0" err="1"/>
              <a:t>подружиться</a:t>
            </a:r>
            <a:r>
              <a:rPr lang="en-US" sz="2200" dirty="0"/>
              <a:t> с </a:t>
            </a:r>
            <a:r>
              <a:rPr lang="en-US" sz="2200" dirty="0" err="1"/>
              <a:t>лисёнком</a:t>
            </a:r>
            <a:r>
              <a:rPr lang="en-US" sz="2200" dirty="0"/>
              <a:t> : [</a:t>
            </a:r>
            <a:r>
              <a:rPr lang="en-US" sz="2200" dirty="0" err="1"/>
              <a:t>повесть</a:t>
            </a:r>
            <a:r>
              <a:rPr lang="ru-RU" sz="2200" dirty="0"/>
              <a:t> </a:t>
            </a:r>
            <a:r>
              <a:rPr lang="en-US" sz="2200" dirty="0"/>
              <a:t>: 6+] / Х. </a:t>
            </a:r>
            <a:r>
              <a:rPr lang="en-US" sz="2200" dirty="0" err="1"/>
              <a:t>Вебб</a:t>
            </a:r>
            <a:r>
              <a:rPr lang="en-US" sz="2200" dirty="0"/>
              <a:t> ; </a:t>
            </a:r>
            <a:r>
              <a:rPr lang="en-US" sz="2200" dirty="0" err="1"/>
              <a:t>пер.с</a:t>
            </a:r>
            <a:r>
              <a:rPr lang="en-US" sz="2200" dirty="0"/>
              <a:t> </a:t>
            </a:r>
            <a:r>
              <a:rPr lang="en-US" sz="2200" dirty="0" err="1"/>
              <a:t>англ</a:t>
            </a:r>
            <a:r>
              <a:rPr lang="en-US" sz="2200" dirty="0"/>
              <a:t>. Т. </a:t>
            </a:r>
            <a:r>
              <a:rPr lang="en-US" sz="2200" dirty="0" err="1"/>
              <a:t>Покидаевой</a:t>
            </a:r>
            <a:r>
              <a:rPr lang="en-US" sz="2200" dirty="0"/>
              <a:t>. - </a:t>
            </a:r>
            <a:r>
              <a:rPr lang="en-US" sz="2200" dirty="0" err="1"/>
              <a:t>Москва</a:t>
            </a:r>
            <a:r>
              <a:rPr lang="en-US" sz="2200" dirty="0"/>
              <a:t> : #</a:t>
            </a:r>
            <a:r>
              <a:rPr lang="en-US" sz="2200" dirty="0" err="1"/>
              <a:t>Эксмодетство</a:t>
            </a:r>
            <a:r>
              <a:rPr lang="en-US" sz="2200" dirty="0"/>
              <a:t>, 2020. - 208 с. : </a:t>
            </a:r>
            <a:r>
              <a:rPr lang="en-US" sz="2200" dirty="0" err="1"/>
              <a:t>ил</a:t>
            </a:r>
            <a:r>
              <a:rPr lang="en-US" sz="2200" dirty="0"/>
              <a:t>. - (</a:t>
            </a:r>
            <a:r>
              <a:rPr lang="en-US" sz="2200" dirty="0" err="1"/>
              <a:t>Добрые</a:t>
            </a:r>
            <a:r>
              <a:rPr lang="en-US" sz="2200" dirty="0"/>
              <a:t> </a:t>
            </a:r>
            <a:r>
              <a:rPr lang="en-US" sz="2200" dirty="0" err="1"/>
              <a:t>истории</a:t>
            </a:r>
            <a:r>
              <a:rPr lang="en-US" sz="2200" dirty="0"/>
              <a:t> о </a:t>
            </a:r>
            <a:r>
              <a:rPr lang="en-US" sz="2200" dirty="0" err="1"/>
              <a:t>зверятах</a:t>
            </a:r>
            <a:r>
              <a:rPr lang="en-US" sz="2200" dirty="0"/>
              <a:t>). - ISBN 978-5-04-105281-2 . - </a:t>
            </a:r>
            <a:r>
              <a:rPr lang="en-US" sz="2200" dirty="0" err="1"/>
              <a:t>Текст</a:t>
            </a:r>
            <a:r>
              <a:rPr lang="en-US" sz="2200" dirty="0"/>
              <a:t> : </a:t>
            </a:r>
            <a:r>
              <a:rPr lang="en-US" sz="2200" dirty="0" err="1"/>
              <a:t>непосредственный</a:t>
            </a:r>
            <a:r>
              <a:rPr lang="en-US" sz="2200" dirty="0"/>
              <a:t>.</a:t>
            </a:r>
          </a:p>
        </p:txBody>
      </p:sp>
      <p:pic>
        <p:nvPicPr>
          <p:cNvPr id="9" name="Объект 8" descr="Изображение выглядит как текст, млекопитающее, мужчина&#10;&#10;Автоматически созданное описание">
            <a:extLst>
              <a:ext uri="{FF2B5EF4-FFF2-40B4-BE49-F238E27FC236}">
                <a16:creationId xmlns:a16="http://schemas.microsoft.com/office/drawing/2014/main" xmlns="" id="{01D9CFAC-39E1-4DFB-AD71-E5AD706D5333}"/>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xmlns="" val="0"/>
              </a:ext>
            </a:extLst>
          </a:blip>
          <a:srcRect l="3642" r="2578"/>
          <a:stretch/>
        </p:blipFill>
        <p:spPr>
          <a:xfrm>
            <a:off x="1" y="10"/>
            <a:ext cx="4196496" cy="6857990"/>
          </a:xfrm>
          <a:prstGeom prst="rect">
            <a:avLst/>
          </a:prstGeom>
          <a:effectLst/>
        </p:spPr>
      </p:pic>
      <p:sp>
        <p:nvSpPr>
          <p:cNvPr id="7" name="Объект 6">
            <a:extLst>
              <a:ext uri="{FF2B5EF4-FFF2-40B4-BE49-F238E27FC236}">
                <a16:creationId xmlns:a16="http://schemas.microsoft.com/office/drawing/2014/main" xmlns="" id="{64359FD3-B0C6-4B97-A457-D1F0060D5095}"/>
              </a:ext>
            </a:extLst>
          </p:cNvPr>
          <p:cNvSpPr>
            <a:spLocks noGrp="1"/>
          </p:cNvSpPr>
          <p:nvPr>
            <p:ph sz="half" idx="2"/>
          </p:nvPr>
        </p:nvSpPr>
        <p:spPr>
          <a:xfrm>
            <a:off x="4305300" y="1866900"/>
            <a:ext cx="7721600" cy="4813300"/>
          </a:xfrm>
        </p:spPr>
        <p:txBody>
          <a:bodyPr vert="horz" lIns="91440" tIns="45720" rIns="91440" bIns="45720" rtlCol="0">
            <a:normAutofit lnSpcReduction="10000"/>
          </a:bodyPr>
          <a:lstStyle/>
          <a:p>
            <a:pPr algn="just"/>
            <a:r>
              <a:rPr lang="en-US" sz="1800" dirty="0" err="1"/>
              <a:t>Касси</a:t>
            </a:r>
            <a:r>
              <a:rPr lang="en-US" sz="1800" dirty="0"/>
              <a:t> </a:t>
            </a:r>
            <a:r>
              <a:rPr lang="en-US" sz="1800" dirty="0" err="1"/>
              <a:t>уже</a:t>
            </a:r>
            <a:r>
              <a:rPr lang="en-US" sz="1800" dirty="0"/>
              <a:t> </a:t>
            </a:r>
            <a:r>
              <a:rPr lang="en-US" sz="1800" dirty="0" err="1"/>
              <a:t>достаточно</a:t>
            </a:r>
            <a:r>
              <a:rPr lang="en-US" sz="1800" dirty="0"/>
              <a:t> </a:t>
            </a:r>
            <a:r>
              <a:rPr lang="en-US" sz="1800" dirty="0" err="1"/>
              <a:t>взрослая</a:t>
            </a:r>
            <a:r>
              <a:rPr lang="en-US" sz="1800" dirty="0"/>
              <a:t>, </a:t>
            </a:r>
            <a:r>
              <a:rPr lang="en-US" sz="1800" dirty="0" err="1"/>
              <a:t>чтобы</a:t>
            </a:r>
            <a:r>
              <a:rPr lang="en-US" sz="1800" dirty="0"/>
              <a:t> </a:t>
            </a:r>
            <a:r>
              <a:rPr lang="en-US" sz="1800" dirty="0" err="1"/>
              <a:t>гулять</a:t>
            </a:r>
            <a:r>
              <a:rPr lang="en-US" sz="1800" dirty="0"/>
              <a:t> </a:t>
            </a:r>
            <a:r>
              <a:rPr lang="en-US" sz="1800" dirty="0" err="1"/>
              <a:t>только</a:t>
            </a:r>
            <a:r>
              <a:rPr lang="en-US" sz="1800" dirty="0"/>
              <a:t> </a:t>
            </a:r>
            <a:r>
              <a:rPr lang="en-US" sz="1800" dirty="0" err="1"/>
              <a:t>со</a:t>
            </a:r>
            <a:r>
              <a:rPr lang="en-US" sz="1800" dirty="0"/>
              <a:t> </a:t>
            </a:r>
            <a:r>
              <a:rPr lang="en-US" sz="1800" dirty="0" err="1"/>
              <a:t>старшим</a:t>
            </a:r>
            <a:r>
              <a:rPr lang="en-US" sz="1800" dirty="0"/>
              <a:t> </a:t>
            </a:r>
            <a:r>
              <a:rPr lang="en-US" sz="1800" dirty="0" err="1"/>
              <a:t>братом</a:t>
            </a:r>
            <a:r>
              <a:rPr lang="en-US" sz="1800" dirty="0"/>
              <a:t>, </a:t>
            </a:r>
            <a:r>
              <a:rPr lang="en-US" sz="1800" dirty="0" err="1"/>
              <a:t>но</a:t>
            </a:r>
            <a:r>
              <a:rPr lang="en-US" sz="1800" dirty="0"/>
              <a:t> </a:t>
            </a:r>
            <a:r>
              <a:rPr lang="en-US" sz="1800" dirty="0" err="1"/>
              <a:t>слишком</a:t>
            </a:r>
            <a:r>
              <a:rPr lang="en-US" sz="1800" dirty="0"/>
              <a:t> </a:t>
            </a:r>
            <a:r>
              <a:rPr lang="en-US" sz="1800" dirty="0" err="1"/>
              <a:t>маленькая</a:t>
            </a:r>
            <a:r>
              <a:rPr lang="en-US" sz="1800" dirty="0"/>
              <a:t>, </a:t>
            </a:r>
            <a:r>
              <a:rPr lang="en-US" sz="1800" dirty="0" err="1"/>
              <a:t>чтобы</a:t>
            </a:r>
            <a:r>
              <a:rPr lang="en-US" sz="1800" dirty="0"/>
              <a:t> </a:t>
            </a:r>
            <a:r>
              <a:rPr lang="en-US" sz="1800" dirty="0" err="1"/>
              <a:t>друзья</a:t>
            </a:r>
            <a:r>
              <a:rPr lang="en-US" sz="1800" dirty="0"/>
              <a:t> </a:t>
            </a:r>
            <a:r>
              <a:rPr lang="en-US" sz="1800" dirty="0" err="1"/>
              <a:t>брата</a:t>
            </a:r>
            <a:r>
              <a:rPr lang="en-US" sz="1800" dirty="0"/>
              <a:t> </a:t>
            </a:r>
            <a:r>
              <a:rPr lang="en-US" sz="1800" dirty="0" err="1"/>
              <a:t>согласились</a:t>
            </a:r>
            <a:r>
              <a:rPr lang="en-US" sz="1800" dirty="0"/>
              <a:t> с </a:t>
            </a:r>
            <a:r>
              <a:rPr lang="en-US" sz="1800" dirty="0" err="1"/>
              <a:t>ней</a:t>
            </a:r>
            <a:r>
              <a:rPr lang="en-US" sz="1800" dirty="0"/>
              <a:t> </a:t>
            </a:r>
            <a:r>
              <a:rPr lang="en-US" sz="1800" dirty="0" err="1"/>
              <a:t>играть</a:t>
            </a:r>
            <a:r>
              <a:rPr lang="en-US" sz="1800" dirty="0"/>
              <a:t>. </a:t>
            </a:r>
            <a:r>
              <a:rPr lang="en-US" sz="1800" dirty="0" err="1"/>
              <a:t>Поэтому</a:t>
            </a:r>
            <a:r>
              <a:rPr lang="en-US" sz="1800" dirty="0"/>
              <a:t> </a:t>
            </a:r>
            <a:r>
              <a:rPr lang="en-US" sz="1800" dirty="0" err="1"/>
              <a:t>она</a:t>
            </a:r>
            <a:r>
              <a:rPr lang="en-US" sz="1800" dirty="0"/>
              <a:t> </a:t>
            </a:r>
            <a:r>
              <a:rPr lang="en-US" sz="1800" dirty="0" err="1"/>
              <a:t>всегда</a:t>
            </a:r>
            <a:r>
              <a:rPr lang="en-US" sz="1800" dirty="0"/>
              <a:t> </a:t>
            </a:r>
            <a:r>
              <a:rPr lang="en-US" sz="1800" dirty="0" err="1"/>
              <a:t>гуляет</a:t>
            </a:r>
            <a:r>
              <a:rPr lang="en-US" sz="1800" dirty="0"/>
              <a:t> </a:t>
            </a:r>
            <a:r>
              <a:rPr lang="en-US" sz="1800" dirty="0" err="1"/>
              <a:t>одна</a:t>
            </a:r>
            <a:r>
              <a:rPr lang="en-US" sz="1800" dirty="0"/>
              <a:t>, </a:t>
            </a:r>
            <a:r>
              <a:rPr lang="en-US" sz="1800" dirty="0" err="1"/>
              <a:t>но</a:t>
            </a:r>
            <a:r>
              <a:rPr lang="en-US" sz="1800" dirty="0"/>
              <a:t> </a:t>
            </a:r>
            <a:r>
              <a:rPr lang="en-US" sz="1800" dirty="0" err="1"/>
              <a:t>неожиданно</a:t>
            </a:r>
            <a:r>
              <a:rPr lang="en-US" sz="1800" dirty="0"/>
              <a:t> </a:t>
            </a:r>
            <a:r>
              <a:rPr lang="en-US" sz="1800" dirty="0" err="1"/>
              <a:t>это</a:t>
            </a:r>
            <a:r>
              <a:rPr lang="en-US" sz="1800" dirty="0"/>
              <a:t> </a:t>
            </a:r>
            <a:r>
              <a:rPr lang="en-US" sz="1800" dirty="0" err="1"/>
              <a:t>оказалось</a:t>
            </a:r>
            <a:r>
              <a:rPr lang="en-US" sz="1800" dirty="0"/>
              <a:t>… к </a:t>
            </a:r>
            <a:r>
              <a:rPr lang="en-US" sz="1800" dirty="0" err="1"/>
              <a:t>лучшему</a:t>
            </a:r>
            <a:r>
              <a:rPr lang="en-US" sz="1800" dirty="0"/>
              <a:t>. </a:t>
            </a:r>
            <a:r>
              <a:rPr lang="en-US" sz="1800" dirty="0" err="1"/>
              <a:t>На</a:t>
            </a:r>
            <a:r>
              <a:rPr lang="en-US" sz="1800" dirty="0"/>
              <a:t> </a:t>
            </a:r>
            <a:r>
              <a:rPr lang="en-US" sz="1800" dirty="0" err="1"/>
              <a:t>пустыре</a:t>
            </a:r>
            <a:r>
              <a:rPr lang="en-US" sz="1800" dirty="0"/>
              <a:t> </a:t>
            </a:r>
            <a:r>
              <a:rPr lang="en-US" sz="1800" dirty="0" err="1"/>
              <a:t>за</a:t>
            </a:r>
            <a:r>
              <a:rPr lang="en-US" sz="1800" dirty="0"/>
              <a:t> </a:t>
            </a:r>
            <a:r>
              <a:rPr lang="en-US" sz="1800" dirty="0" err="1"/>
              <a:t>домом</a:t>
            </a:r>
            <a:r>
              <a:rPr lang="en-US" sz="1800" dirty="0"/>
              <a:t> </a:t>
            </a:r>
            <a:r>
              <a:rPr lang="en-US" sz="1800" dirty="0" err="1"/>
              <a:t>жили</a:t>
            </a:r>
            <a:r>
              <a:rPr lang="en-US" sz="1800" dirty="0"/>
              <a:t> </a:t>
            </a:r>
            <a:r>
              <a:rPr lang="en-US" sz="1800" dirty="0" err="1"/>
              <a:t>лисы</a:t>
            </a:r>
            <a:r>
              <a:rPr lang="en-US" sz="1800" dirty="0"/>
              <a:t>, и </a:t>
            </a:r>
            <a:r>
              <a:rPr lang="en-US" sz="1800" dirty="0" err="1"/>
              <a:t>Касси</a:t>
            </a:r>
            <a:r>
              <a:rPr lang="en-US" sz="1800" dirty="0"/>
              <a:t>, </a:t>
            </a:r>
            <a:r>
              <a:rPr lang="en-US" sz="1800" dirty="0" err="1"/>
              <a:t>тихой</a:t>
            </a:r>
            <a:r>
              <a:rPr lang="en-US" sz="1800" dirty="0"/>
              <a:t> </a:t>
            </a:r>
            <a:r>
              <a:rPr lang="en-US" sz="1800" dirty="0" err="1"/>
              <a:t>спокойной</a:t>
            </a:r>
            <a:r>
              <a:rPr lang="en-US" sz="1800" dirty="0"/>
              <a:t> </a:t>
            </a:r>
            <a:r>
              <a:rPr lang="en-US" sz="1800" dirty="0" err="1"/>
              <a:t>девочке</a:t>
            </a:r>
            <a:r>
              <a:rPr lang="en-US" sz="1800" dirty="0"/>
              <a:t>, </a:t>
            </a:r>
            <a:r>
              <a:rPr lang="en-US" sz="1800" dirty="0" err="1"/>
              <a:t>удалось</a:t>
            </a:r>
            <a:r>
              <a:rPr lang="en-US" sz="1800" dirty="0"/>
              <a:t> с </a:t>
            </a:r>
            <a:r>
              <a:rPr lang="en-US" sz="1800" dirty="0" err="1"/>
              <a:t>ними</a:t>
            </a:r>
            <a:r>
              <a:rPr lang="en-US" sz="1800" dirty="0"/>
              <a:t> </a:t>
            </a:r>
            <a:r>
              <a:rPr lang="en-US" sz="1800" dirty="0" err="1"/>
              <a:t>подружиться</a:t>
            </a:r>
            <a:r>
              <a:rPr lang="en-US" sz="1800" dirty="0"/>
              <a:t>! </a:t>
            </a:r>
            <a:r>
              <a:rPr lang="en-US" sz="1800" dirty="0" err="1"/>
              <a:t>Особенно</a:t>
            </a:r>
            <a:r>
              <a:rPr lang="en-US" sz="1800" dirty="0"/>
              <a:t> </a:t>
            </a:r>
            <a:r>
              <a:rPr lang="en-US" sz="1800" dirty="0" err="1"/>
              <a:t>ей</a:t>
            </a:r>
            <a:r>
              <a:rPr lang="en-US" sz="1800" dirty="0"/>
              <a:t> </a:t>
            </a:r>
            <a:r>
              <a:rPr lang="en-US" sz="1800" dirty="0" err="1"/>
              <a:t>нравился</a:t>
            </a:r>
            <a:r>
              <a:rPr lang="en-US" sz="1800" dirty="0"/>
              <a:t> </a:t>
            </a:r>
            <a:r>
              <a:rPr lang="en-US" sz="1800" dirty="0" err="1"/>
              <a:t>один</a:t>
            </a:r>
            <a:r>
              <a:rPr lang="en-US" sz="1800" dirty="0"/>
              <a:t> </a:t>
            </a:r>
            <a:r>
              <a:rPr lang="en-US" sz="1800" dirty="0" err="1"/>
              <a:t>лисёнок</a:t>
            </a:r>
            <a:r>
              <a:rPr lang="en-US" sz="1800" dirty="0"/>
              <a:t>, </a:t>
            </a:r>
            <a:r>
              <a:rPr lang="en-US" sz="1800" dirty="0" err="1"/>
              <a:t>самый</a:t>
            </a:r>
            <a:r>
              <a:rPr lang="en-US" sz="1800" dirty="0"/>
              <a:t> </a:t>
            </a:r>
            <a:r>
              <a:rPr lang="en-US" sz="1800" dirty="0" err="1"/>
              <a:t>рыжий</a:t>
            </a:r>
            <a:r>
              <a:rPr lang="en-US" sz="1800" dirty="0"/>
              <a:t>. </a:t>
            </a:r>
            <a:r>
              <a:rPr lang="en-US" sz="1800" dirty="0" err="1"/>
              <a:t>Он</a:t>
            </a:r>
            <a:r>
              <a:rPr lang="en-US" sz="1800" dirty="0"/>
              <a:t> </a:t>
            </a:r>
            <a:r>
              <a:rPr lang="en-US" sz="1800" dirty="0" err="1"/>
              <a:t>был</a:t>
            </a:r>
            <a:r>
              <a:rPr lang="en-US" sz="1800" dirty="0"/>
              <a:t> </a:t>
            </a:r>
            <a:r>
              <a:rPr lang="en-US" sz="1800" dirty="0" err="1"/>
              <a:t>настолько</a:t>
            </a:r>
            <a:r>
              <a:rPr lang="en-US" sz="1800" dirty="0"/>
              <a:t> </a:t>
            </a:r>
            <a:r>
              <a:rPr lang="en-US" sz="1800" dirty="0" err="1"/>
              <a:t>смелым</a:t>
            </a:r>
            <a:r>
              <a:rPr lang="en-US" sz="1800" dirty="0"/>
              <a:t>, </a:t>
            </a:r>
            <a:r>
              <a:rPr lang="en-US" sz="1800" dirty="0" err="1"/>
              <a:t>что</a:t>
            </a:r>
            <a:r>
              <a:rPr lang="en-US" sz="1800" dirty="0"/>
              <a:t> </a:t>
            </a:r>
            <a:r>
              <a:rPr lang="en-US" sz="1800" dirty="0" err="1"/>
              <a:t>пару</a:t>
            </a:r>
            <a:r>
              <a:rPr lang="en-US" sz="1800" dirty="0"/>
              <a:t> </a:t>
            </a:r>
            <a:r>
              <a:rPr lang="en-US" sz="1800" dirty="0" err="1"/>
              <a:t>раз</a:t>
            </a:r>
            <a:r>
              <a:rPr lang="en-US" sz="1800" dirty="0"/>
              <a:t> </a:t>
            </a:r>
            <a:r>
              <a:rPr lang="en-US" sz="1800" dirty="0" err="1"/>
              <a:t>даже</a:t>
            </a:r>
            <a:r>
              <a:rPr lang="en-US" sz="1800" dirty="0"/>
              <a:t> </a:t>
            </a:r>
            <a:r>
              <a:rPr lang="en-US" sz="1800" dirty="0" err="1"/>
              <a:t>ел</a:t>
            </a:r>
            <a:r>
              <a:rPr lang="en-US" sz="1800" dirty="0"/>
              <a:t> </a:t>
            </a:r>
            <a:r>
              <a:rPr lang="en-US" sz="1800" dirty="0" err="1"/>
              <a:t>колбасу</a:t>
            </a:r>
            <a:r>
              <a:rPr lang="en-US" sz="1800" dirty="0"/>
              <a:t> </a:t>
            </a:r>
            <a:r>
              <a:rPr lang="en-US" sz="1800" dirty="0" err="1"/>
              <a:t>из</a:t>
            </a:r>
            <a:r>
              <a:rPr lang="en-US" sz="1800" dirty="0"/>
              <a:t> </a:t>
            </a:r>
            <a:r>
              <a:rPr lang="en-US" sz="1800" dirty="0" err="1"/>
              <a:t>руки</a:t>
            </a:r>
            <a:r>
              <a:rPr lang="en-US" sz="1800" dirty="0"/>
              <a:t> </a:t>
            </a:r>
            <a:r>
              <a:rPr lang="en-US" sz="1800" dirty="0" err="1"/>
              <a:t>Касси</a:t>
            </a:r>
            <a:r>
              <a:rPr lang="en-US" sz="1800" dirty="0"/>
              <a:t>!</a:t>
            </a:r>
          </a:p>
          <a:p>
            <a:pPr marL="0" indent="0" algn="just">
              <a:buNone/>
            </a:pPr>
            <a:r>
              <a:rPr lang="en-US" sz="1800" dirty="0" err="1"/>
              <a:t>Все</a:t>
            </a:r>
            <a:r>
              <a:rPr lang="en-US" sz="1800" dirty="0"/>
              <a:t> </a:t>
            </a:r>
            <a:r>
              <a:rPr lang="en-US" sz="1800" dirty="0" err="1"/>
              <a:t>дело</a:t>
            </a:r>
            <a:r>
              <a:rPr lang="en-US" sz="1800" dirty="0"/>
              <a:t> </a:t>
            </a:r>
            <a:r>
              <a:rPr lang="en-US" sz="1800" dirty="0" err="1"/>
              <a:t>портила</a:t>
            </a:r>
            <a:r>
              <a:rPr lang="en-US" sz="1800" dirty="0"/>
              <a:t> </a:t>
            </a:r>
            <a:r>
              <a:rPr lang="en-US" sz="1800" dirty="0" err="1"/>
              <a:t>только</a:t>
            </a:r>
            <a:r>
              <a:rPr lang="en-US" sz="1800" dirty="0"/>
              <a:t> </a:t>
            </a:r>
            <a:r>
              <a:rPr lang="en-US" sz="1800" dirty="0" err="1"/>
              <a:t>вредная</a:t>
            </a:r>
            <a:r>
              <a:rPr lang="en-US" sz="1800" dirty="0"/>
              <a:t> </a:t>
            </a:r>
            <a:r>
              <a:rPr lang="en-US" sz="1800" dirty="0" err="1"/>
              <a:t>соседка</a:t>
            </a:r>
            <a:r>
              <a:rPr lang="en-US" sz="1800" dirty="0"/>
              <a:t> - </a:t>
            </a:r>
            <a:r>
              <a:rPr lang="en-US" sz="1800" dirty="0" err="1"/>
              <a:t>она</a:t>
            </a:r>
            <a:r>
              <a:rPr lang="en-US" sz="1800" dirty="0"/>
              <a:t> </a:t>
            </a:r>
            <a:r>
              <a:rPr lang="en-US" sz="1800" dirty="0" err="1"/>
              <a:t>не</a:t>
            </a:r>
            <a:r>
              <a:rPr lang="en-US" sz="1800" dirty="0"/>
              <a:t> </a:t>
            </a:r>
            <a:r>
              <a:rPr lang="en-US" sz="1800" dirty="0" err="1"/>
              <a:t>любила</a:t>
            </a:r>
            <a:r>
              <a:rPr lang="en-US" sz="1800" dirty="0"/>
              <a:t> </a:t>
            </a:r>
            <a:r>
              <a:rPr lang="en-US" sz="1800" dirty="0" err="1"/>
              <a:t>лис</a:t>
            </a:r>
            <a:r>
              <a:rPr lang="en-US" sz="1800" dirty="0"/>
              <a:t> и </a:t>
            </a:r>
            <a:r>
              <a:rPr lang="en-US" sz="1800" dirty="0" err="1"/>
              <a:t>требовала</a:t>
            </a:r>
            <a:r>
              <a:rPr lang="en-US" sz="1800" dirty="0"/>
              <a:t> </a:t>
            </a:r>
            <a:r>
              <a:rPr lang="en-US" sz="1800" dirty="0" err="1"/>
              <a:t>от</a:t>
            </a:r>
            <a:r>
              <a:rPr lang="en-US" sz="1800" dirty="0"/>
              <a:t> </a:t>
            </a:r>
            <a:r>
              <a:rPr lang="en-US" sz="1800" dirty="0" err="1"/>
              <a:t>них</a:t>
            </a:r>
            <a:r>
              <a:rPr lang="ru-RU" sz="1800" dirty="0"/>
              <a:t> </a:t>
            </a:r>
            <a:r>
              <a:rPr lang="en-US" sz="1800" dirty="0" err="1"/>
              <a:t>избавиться</a:t>
            </a:r>
            <a:r>
              <a:rPr lang="en-US" sz="1800" dirty="0"/>
              <a:t>. </a:t>
            </a:r>
            <a:r>
              <a:rPr lang="en-US" sz="1800" dirty="0" err="1"/>
              <a:t>Но</a:t>
            </a:r>
            <a:r>
              <a:rPr lang="en-US" sz="1800" dirty="0"/>
              <a:t> </a:t>
            </a:r>
            <a:r>
              <a:rPr lang="en-US" sz="1800" dirty="0" err="1"/>
              <a:t>однажды</a:t>
            </a:r>
            <a:r>
              <a:rPr lang="en-US" sz="1800" dirty="0"/>
              <a:t> </a:t>
            </a:r>
            <a:r>
              <a:rPr lang="en-US" sz="1800" dirty="0" err="1"/>
              <a:t>тот</a:t>
            </a:r>
            <a:r>
              <a:rPr lang="en-US" sz="1800" dirty="0"/>
              <a:t> </a:t>
            </a:r>
            <a:r>
              <a:rPr lang="en-US" sz="1800" dirty="0" err="1"/>
              <a:t>самый</a:t>
            </a:r>
            <a:r>
              <a:rPr lang="en-US" sz="1800" dirty="0"/>
              <a:t> </a:t>
            </a:r>
            <a:r>
              <a:rPr lang="en-US" sz="1800" dirty="0" err="1"/>
              <a:t>лисёнок</a:t>
            </a:r>
            <a:r>
              <a:rPr lang="en-US" sz="1800" dirty="0"/>
              <a:t> </a:t>
            </a:r>
            <a:r>
              <a:rPr lang="en-US" sz="1800" dirty="0" err="1"/>
              <a:t>пришел</a:t>
            </a:r>
            <a:r>
              <a:rPr lang="en-US" sz="1800" dirty="0"/>
              <a:t> </a:t>
            </a:r>
            <a:r>
              <a:rPr lang="en-US" sz="1800" dirty="0" err="1"/>
              <a:t>под</a:t>
            </a:r>
            <a:r>
              <a:rPr lang="en-US" sz="1800" dirty="0"/>
              <a:t> </a:t>
            </a:r>
            <a:r>
              <a:rPr lang="en-US" sz="1800" dirty="0" err="1"/>
              <a:t>окна</a:t>
            </a:r>
            <a:r>
              <a:rPr lang="en-US" sz="1800" dirty="0"/>
              <a:t> </a:t>
            </a:r>
            <a:r>
              <a:rPr lang="en-US" sz="1800" dirty="0" err="1"/>
              <a:t>Касси</a:t>
            </a:r>
            <a:r>
              <a:rPr lang="en-US" sz="1800" dirty="0"/>
              <a:t> и </a:t>
            </a:r>
            <a:r>
              <a:rPr lang="en-US" sz="1800" dirty="0" err="1"/>
              <a:t>начал</a:t>
            </a:r>
            <a:r>
              <a:rPr lang="en-US" sz="1800" dirty="0"/>
              <a:t> </a:t>
            </a:r>
            <a:r>
              <a:rPr lang="en-US" sz="1800" dirty="0" err="1"/>
              <a:t>жалобно</a:t>
            </a:r>
            <a:r>
              <a:rPr lang="en-US" sz="1800" dirty="0"/>
              <a:t> </a:t>
            </a:r>
            <a:r>
              <a:rPr lang="en-US" sz="1800" dirty="0" err="1"/>
              <a:t>тявкать</a:t>
            </a:r>
            <a:r>
              <a:rPr lang="en-US" sz="1800" dirty="0"/>
              <a:t>. </a:t>
            </a:r>
            <a:r>
              <a:rPr lang="en-US" sz="1800" dirty="0" err="1"/>
              <a:t>Девочка</a:t>
            </a:r>
            <a:r>
              <a:rPr lang="en-US" sz="1800" dirty="0"/>
              <a:t> </a:t>
            </a:r>
            <a:r>
              <a:rPr lang="en-US" sz="1800" dirty="0" err="1"/>
              <a:t>перепугалась</a:t>
            </a:r>
            <a:r>
              <a:rPr lang="en-US" sz="1800" dirty="0"/>
              <a:t> - </a:t>
            </a:r>
            <a:r>
              <a:rPr lang="en-US" sz="1800" dirty="0" err="1"/>
              <a:t>неужели</a:t>
            </a:r>
            <a:r>
              <a:rPr lang="en-US" sz="1800" dirty="0"/>
              <a:t> </a:t>
            </a:r>
            <a:r>
              <a:rPr lang="en-US" sz="1800" dirty="0" err="1"/>
              <a:t>соседка</a:t>
            </a:r>
            <a:r>
              <a:rPr lang="en-US" sz="1800" dirty="0"/>
              <a:t> </a:t>
            </a:r>
            <a:r>
              <a:rPr lang="en-US" sz="1800" dirty="0" err="1"/>
              <a:t>осуществила</a:t>
            </a:r>
            <a:r>
              <a:rPr lang="en-US" sz="1800" dirty="0"/>
              <a:t> </a:t>
            </a:r>
            <a:r>
              <a:rPr lang="en-US" sz="1800" dirty="0" err="1"/>
              <a:t>свои</a:t>
            </a:r>
            <a:r>
              <a:rPr lang="en-US" sz="1800" dirty="0"/>
              <a:t> </a:t>
            </a:r>
            <a:r>
              <a:rPr lang="en-US" sz="1800" dirty="0" err="1"/>
              <a:t>угрозы</a:t>
            </a:r>
            <a:r>
              <a:rPr lang="en-US" sz="1800" dirty="0"/>
              <a:t> и </a:t>
            </a:r>
            <a:r>
              <a:rPr lang="en-US" sz="1800" dirty="0" err="1"/>
              <a:t>что-то</a:t>
            </a:r>
            <a:r>
              <a:rPr lang="en-US" sz="1800" dirty="0"/>
              <a:t> </a:t>
            </a:r>
            <a:r>
              <a:rPr lang="en-US" sz="1800" dirty="0" err="1"/>
              <a:t>случилось</a:t>
            </a:r>
            <a:r>
              <a:rPr lang="en-US" sz="1800" dirty="0"/>
              <a:t> с </a:t>
            </a:r>
            <a:r>
              <a:rPr lang="en-US" sz="1800" dirty="0" err="1"/>
              <a:t>лисьим</a:t>
            </a:r>
            <a:r>
              <a:rPr lang="en-US" sz="1800" dirty="0"/>
              <a:t> </a:t>
            </a:r>
            <a:r>
              <a:rPr lang="en-US" sz="1800" dirty="0" err="1"/>
              <a:t>семейством</a:t>
            </a:r>
            <a:r>
              <a:rPr lang="en-US" sz="1800" dirty="0"/>
              <a:t>?</a:t>
            </a:r>
          </a:p>
          <a:p>
            <a:endParaRPr lang="en-US" sz="1800" dirty="0"/>
          </a:p>
          <a:p>
            <a:endParaRPr lang="en-US" sz="1000" dirty="0"/>
          </a:p>
          <a:p>
            <a:endParaRPr lang="en-US" sz="1000" dirty="0"/>
          </a:p>
          <a:p>
            <a:r>
              <a:rPr lang="en-US" sz="1800" dirty="0" err="1"/>
              <a:t>Экземпляры</a:t>
            </a:r>
            <a:endParaRPr lang="en-US" sz="1800" dirty="0"/>
          </a:p>
          <a:p>
            <a:pPr marL="0" indent="0">
              <a:buNone/>
            </a:pPr>
            <a:r>
              <a:rPr lang="en-US" sz="1800" dirty="0"/>
              <a:t> ЦДБ (1), Ф2 (1), Ф4 (1), Ф5 (1), Ф6 (1), Ф7 (1), Ф10 (1), Ф11 (1), Ф12 (1), Ф13 (1), Ф14 (1), Ф15 (1), Ф16 (1), Ф19 (1), Ф20 (1), Ф21 (1), Ф22 (1), Ф23 (1), Ф24 (1), ПВ (1), Ф25 (1), Ф26 (1), Ф27 (1), Ф28 (1), Ф30 (1)</a:t>
            </a:r>
          </a:p>
          <a:p>
            <a:endParaRPr lang="en-US" sz="1000" dirty="0"/>
          </a:p>
        </p:txBody>
      </p:sp>
    </p:spTree>
    <p:extLst>
      <p:ext uri="{BB962C8B-B14F-4D97-AF65-F5344CB8AC3E}">
        <p14:creationId xmlns:p14="http://schemas.microsoft.com/office/powerpoint/2010/main" xmlns="" val="674355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C647BD6-5E3E-40F9-B803-FDD48CFC9A44}"/>
              </a:ext>
            </a:extLst>
          </p:cNvPr>
          <p:cNvSpPr>
            <a:spLocks noGrp="1"/>
          </p:cNvSpPr>
          <p:nvPr>
            <p:ph type="title"/>
          </p:nvPr>
        </p:nvSpPr>
        <p:spPr>
          <a:xfrm>
            <a:off x="4196497" y="0"/>
            <a:ext cx="7992454" cy="1666877"/>
          </a:xfrm>
        </p:spPr>
        <p:txBody>
          <a:bodyPr vert="horz" lIns="91440" tIns="45720" rIns="91440" bIns="45720" rtlCol="0" anchor="b">
            <a:normAutofit/>
          </a:bodyPr>
          <a:lstStyle/>
          <a:p>
            <a:r>
              <a:rPr lang="en-US" sz="2200" dirty="0"/>
              <a:t> </a:t>
            </a:r>
            <a:r>
              <a:rPr lang="en-US" sz="2200" b="1" dirty="0" err="1"/>
              <a:t>Вебб</a:t>
            </a:r>
            <a:r>
              <a:rPr lang="en-US" sz="2200" b="1" dirty="0"/>
              <a:t>, Х. </a:t>
            </a:r>
            <a:r>
              <a:rPr lang="en-US" sz="2200" dirty="0"/>
              <a:t/>
            </a:r>
            <a:br>
              <a:rPr lang="en-US" sz="2200" dirty="0"/>
            </a:br>
            <a:r>
              <a:rPr lang="en-US" sz="2200" dirty="0"/>
              <a:t>    </a:t>
            </a:r>
            <a:r>
              <a:rPr lang="en-US" sz="2200" dirty="0" err="1"/>
              <a:t>Мышонок</a:t>
            </a:r>
            <a:r>
              <a:rPr lang="en-US" sz="2200" dirty="0"/>
              <a:t> </a:t>
            </a:r>
            <a:r>
              <a:rPr lang="en-US" sz="2200" dirty="0" err="1"/>
              <a:t>Трюфель</a:t>
            </a:r>
            <a:r>
              <a:rPr lang="en-US" sz="2200" dirty="0"/>
              <a:t> : [</a:t>
            </a:r>
            <a:r>
              <a:rPr lang="en-US" sz="2200" dirty="0" err="1"/>
              <a:t>повесть</a:t>
            </a:r>
            <a:r>
              <a:rPr lang="ru-RU" sz="2200" dirty="0"/>
              <a:t> </a:t>
            </a:r>
            <a:r>
              <a:rPr lang="en-US" sz="2200" dirty="0"/>
              <a:t>: 6+] / Х. </a:t>
            </a:r>
            <a:r>
              <a:rPr lang="en-US" sz="2200" dirty="0" err="1"/>
              <a:t>Вебб</a:t>
            </a:r>
            <a:r>
              <a:rPr lang="en-US" sz="2200" dirty="0"/>
              <a:t> ; </a:t>
            </a:r>
            <a:r>
              <a:rPr lang="en-US" sz="2200" dirty="0" err="1"/>
              <a:t>пер.с</a:t>
            </a:r>
            <a:r>
              <a:rPr lang="en-US" sz="2200" dirty="0"/>
              <a:t> </a:t>
            </a:r>
            <a:r>
              <a:rPr lang="en-US" sz="2200" dirty="0" err="1"/>
              <a:t>англ</a:t>
            </a:r>
            <a:r>
              <a:rPr lang="en-US" sz="2200" dirty="0"/>
              <a:t>. </a:t>
            </a:r>
            <a:r>
              <a:rPr lang="ru-RU" sz="2200" dirty="0"/>
              <a:t/>
            </a:r>
            <a:br>
              <a:rPr lang="ru-RU" sz="2200" dirty="0"/>
            </a:br>
            <a:r>
              <a:rPr lang="en-US" sz="2200" dirty="0"/>
              <a:t>Е. </a:t>
            </a:r>
            <a:r>
              <a:rPr lang="en-US" sz="2200" dirty="0" err="1"/>
              <a:t>Солодянкиной</a:t>
            </a:r>
            <a:r>
              <a:rPr lang="en-US" sz="2200" dirty="0"/>
              <a:t> ; </a:t>
            </a:r>
            <a:r>
              <a:rPr lang="en-US" sz="2200" dirty="0" err="1"/>
              <a:t>худож</a:t>
            </a:r>
            <a:r>
              <a:rPr lang="en-US" sz="2200" dirty="0"/>
              <a:t>. К. </a:t>
            </a:r>
            <a:r>
              <a:rPr lang="en-US" sz="2200" dirty="0" err="1"/>
              <a:t>Рейнер</a:t>
            </a:r>
            <a:r>
              <a:rPr lang="en-US" sz="2200" dirty="0"/>
              <a:t>. - </a:t>
            </a:r>
            <a:r>
              <a:rPr lang="en-US" sz="2200" dirty="0" err="1"/>
              <a:t>Москва</a:t>
            </a:r>
            <a:r>
              <a:rPr lang="en-US" sz="2200" dirty="0"/>
              <a:t> : #</a:t>
            </a:r>
            <a:r>
              <a:rPr lang="en-US" sz="2200" dirty="0" err="1"/>
              <a:t>Эксмодетство</a:t>
            </a:r>
            <a:r>
              <a:rPr lang="en-US" sz="2200" dirty="0"/>
              <a:t>, 2020. - 176 c. : </a:t>
            </a:r>
            <a:r>
              <a:rPr lang="en-US" sz="2200" dirty="0" err="1"/>
              <a:t>ил</a:t>
            </a:r>
            <a:r>
              <a:rPr lang="en-US" sz="2200" dirty="0"/>
              <a:t>. - ISBN 978-5-04-102642-4. - </a:t>
            </a:r>
            <a:r>
              <a:rPr lang="en-US" sz="2200" dirty="0" err="1"/>
              <a:t>Текст</a:t>
            </a:r>
            <a:r>
              <a:rPr lang="en-US" sz="2200" dirty="0"/>
              <a:t> : </a:t>
            </a:r>
            <a:r>
              <a:rPr lang="en-US" sz="2200" dirty="0" err="1"/>
              <a:t>непосредственный</a:t>
            </a:r>
            <a:r>
              <a:rPr lang="en-US" sz="2200" dirty="0"/>
              <a:t>.</a:t>
            </a:r>
          </a:p>
        </p:txBody>
      </p:sp>
      <p:pic>
        <p:nvPicPr>
          <p:cNvPr id="6" name="Объект 5" descr="Изображение выглядит как сидит, компьютер, малыш, фотография&#10;&#10;Автоматически созданное описание">
            <a:extLst>
              <a:ext uri="{FF2B5EF4-FFF2-40B4-BE49-F238E27FC236}">
                <a16:creationId xmlns:a16="http://schemas.microsoft.com/office/drawing/2014/main" xmlns="" id="{28F90E79-1B0C-4166-BF52-E2530578073C}"/>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4240" r="5107"/>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743F3E32-E255-4BB5-9291-9B04AEBBC30C}"/>
              </a:ext>
            </a:extLst>
          </p:cNvPr>
          <p:cNvSpPr>
            <a:spLocks noGrp="1"/>
          </p:cNvSpPr>
          <p:nvPr>
            <p:ph sz="half" idx="2"/>
          </p:nvPr>
        </p:nvSpPr>
        <p:spPr>
          <a:xfrm>
            <a:off x="4196497" y="1854200"/>
            <a:ext cx="7385903" cy="4864100"/>
          </a:xfrm>
        </p:spPr>
        <p:txBody>
          <a:bodyPr vert="horz" lIns="91440" tIns="45720" rIns="91440" bIns="45720" rtlCol="0">
            <a:normAutofit/>
          </a:bodyPr>
          <a:lstStyle/>
          <a:p>
            <a:pPr algn="just"/>
            <a:r>
              <a:rPr lang="en-US" sz="1900" dirty="0" err="1"/>
              <a:t>Алиса</a:t>
            </a:r>
            <a:r>
              <a:rPr lang="en-US" sz="1900" dirty="0"/>
              <a:t> - </a:t>
            </a:r>
            <a:r>
              <a:rPr lang="en-US" sz="1900" dirty="0" err="1"/>
              <a:t>девочка</a:t>
            </a:r>
            <a:r>
              <a:rPr lang="en-US" sz="1900" dirty="0"/>
              <a:t> </a:t>
            </a:r>
            <a:r>
              <a:rPr lang="en-US" sz="1900" dirty="0" err="1"/>
              <a:t>ответственная</a:t>
            </a:r>
            <a:r>
              <a:rPr lang="en-US" sz="1900" dirty="0"/>
              <a:t>, </a:t>
            </a:r>
            <a:r>
              <a:rPr lang="en-US" sz="1900" dirty="0" err="1"/>
              <a:t>она</a:t>
            </a:r>
            <a:r>
              <a:rPr lang="en-US" sz="1900" dirty="0"/>
              <a:t> </a:t>
            </a:r>
            <a:r>
              <a:rPr lang="en-US" sz="1900" dirty="0" err="1"/>
              <a:t>хорошо</a:t>
            </a:r>
            <a:r>
              <a:rPr lang="en-US" sz="1900" dirty="0"/>
              <a:t> </a:t>
            </a:r>
            <a:r>
              <a:rPr lang="en-US" sz="1900" dirty="0" err="1"/>
              <a:t>учится</a:t>
            </a:r>
            <a:r>
              <a:rPr lang="en-US" sz="1900" dirty="0"/>
              <a:t> в </a:t>
            </a:r>
            <a:r>
              <a:rPr lang="en-US" sz="1900" dirty="0" err="1"/>
              <a:t>школе</a:t>
            </a:r>
            <a:r>
              <a:rPr lang="en-US" sz="1900" dirty="0"/>
              <a:t> и </a:t>
            </a:r>
            <a:r>
              <a:rPr lang="en-US" sz="1900" dirty="0" err="1"/>
              <a:t>воспитывает</a:t>
            </a:r>
            <a:r>
              <a:rPr lang="en-US" sz="1900" dirty="0"/>
              <a:t> </a:t>
            </a:r>
            <a:r>
              <a:rPr lang="en-US" sz="1900" dirty="0" err="1"/>
              <a:t>мышонка</a:t>
            </a:r>
            <a:r>
              <a:rPr lang="en-US" sz="1900" dirty="0"/>
              <a:t> </a:t>
            </a:r>
            <a:r>
              <a:rPr lang="en-US" sz="1900" dirty="0" err="1"/>
              <a:t>Трюфеля</a:t>
            </a:r>
            <a:r>
              <a:rPr lang="en-US" sz="1900" dirty="0"/>
              <a:t>. </a:t>
            </a:r>
            <a:r>
              <a:rPr lang="en-US" sz="1900" dirty="0" err="1"/>
              <a:t>Проблема</a:t>
            </a:r>
            <a:r>
              <a:rPr lang="en-US" sz="1900" dirty="0"/>
              <a:t> </a:t>
            </a:r>
            <a:r>
              <a:rPr lang="en-US" sz="1900" dirty="0" err="1"/>
              <a:t>тут</a:t>
            </a:r>
            <a:r>
              <a:rPr lang="en-US" sz="1900" dirty="0"/>
              <a:t> </a:t>
            </a:r>
            <a:r>
              <a:rPr lang="en-US" sz="1900" dirty="0" err="1"/>
              <a:t>только</a:t>
            </a:r>
            <a:r>
              <a:rPr lang="en-US" sz="1900" dirty="0"/>
              <a:t> в </a:t>
            </a:r>
            <a:r>
              <a:rPr lang="en-US" sz="1900" dirty="0" err="1"/>
              <a:t>том</a:t>
            </a:r>
            <a:r>
              <a:rPr lang="en-US" sz="1900" dirty="0"/>
              <a:t>, </a:t>
            </a:r>
            <a:r>
              <a:rPr lang="en-US" sz="1900" dirty="0" err="1"/>
              <a:t>что</a:t>
            </a:r>
            <a:r>
              <a:rPr lang="en-US" sz="1900" dirty="0"/>
              <a:t> </a:t>
            </a:r>
            <a:r>
              <a:rPr lang="en-US" sz="1900" dirty="0" err="1"/>
              <a:t>мама</a:t>
            </a:r>
            <a:r>
              <a:rPr lang="en-US" sz="1900" dirty="0"/>
              <a:t> </a:t>
            </a:r>
            <a:r>
              <a:rPr lang="en-US" sz="1900" dirty="0" err="1"/>
              <a:t>Алисы</a:t>
            </a:r>
            <a:r>
              <a:rPr lang="en-US" sz="1900" dirty="0"/>
              <a:t> </a:t>
            </a:r>
            <a:r>
              <a:rPr lang="en-US" sz="1900" dirty="0" err="1"/>
              <a:t>побаивается</a:t>
            </a:r>
            <a:r>
              <a:rPr lang="en-US" sz="1900" dirty="0"/>
              <a:t> </a:t>
            </a:r>
            <a:r>
              <a:rPr lang="en-US" sz="1900" dirty="0" err="1"/>
              <a:t>грызунов</a:t>
            </a:r>
            <a:r>
              <a:rPr lang="en-US" sz="1900" dirty="0"/>
              <a:t>, а </a:t>
            </a:r>
            <a:r>
              <a:rPr lang="en-US" sz="1900" dirty="0" err="1"/>
              <a:t>сама</a:t>
            </a:r>
            <a:r>
              <a:rPr lang="en-US" sz="1900" dirty="0"/>
              <a:t> </a:t>
            </a:r>
            <a:r>
              <a:rPr lang="en-US" sz="1900" dirty="0" err="1"/>
              <a:t>Алиса</a:t>
            </a:r>
            <a:r>
              <a:rPr lang="en-US" sz="1900" dirty="0"/>
              <a:t> </a:t>
            </a:r>
            <a:r>
              <a:rPr lang="en-US" sz="1900" dirty="0" err="1"/>
              <a:t>должна</a:t>
            </a:r>
            <a:r>
              <a:rPr lang="en-US" sz="1900" dirty="0"/>
              <a:t> </a:t>
            </a:r>
            <a:r>
              <a:rPr lang="en-US" sz="1900" dirty="0" err="1"/>
              <a:t>уехать</a:t>
            </a:r>
            <a:r>
              <a:rPr lang="en-US" sz="1900" dirty="0"/>
              <a:t> </a:t>
            </a:r>
            <a:r>
              <a:rPr lang="en-US" sz="1900" dirty="0" err="1"/>
              <a:t>на</a:t>
            </a:r>
            <a:r>
              <a:rPr lang="en-US" sz="1900" dirty="0"/>
              <a:t> </a:t>
            </a:r>
            <a:r>
              <a:rPr lang="en-US" sz="1900" dirty="0" err="1"/>
              <a:t>все</a:t>
            </a:r>
            <a:r>
              <a:rPr lang="en-US" sz="1900" dirty="0"/>
              <a:t> </a:t>
            </a:r>
            <a:r>
              <a:rPr lang="en-US" sz="1900" dirty="0" err="1"/>
              <a:t>выходные</a:t>
            </a:r>
            <a:r>
              <a:rPr lang="en-US" sz="1900" dirty="0"/>
              <a:t> и </a:t>
            </a:r>
            <a:r>
              <a:rPr lang="en-US" sz="1900" dirty="0" err="1"/>
              <a:t>оставить</a:t>
            </a:r>
            <a:r>
              <a:rPr lang="en-US" sz="1900" dirty="0"/>
              <a:t> </a:t>
            </a:r>
            <a:r>
              <a:rPr lang="en-US" sz="1900" dirty="0" err="1"/>
              <a:t>Трюфеля</a:t>
            </a:r>
            <a:r>
              <a:rPr lang="en-US" sz="1900" dirty="0"/>
              <a:t> </a:t>
            </a:r>
            <a:r>
              <a:rPr lang="en-US" sz="1900" dirty="0" err="1"/>
              <a:t>под</a:t>
            </a:r>
            <a:r>
              <a:rPr lang="en-US" sz="1900" dirty="0"/>
              <a:t> </a:t>
            </a:r>
            <a:r>
              <a:rPr lang="en-US" sz="1900" dirty="0" err="1"/>
              <a:t>маминым</a:t>
            </a:r>
            <a:r>
              <a:rPr lang="en-US" sz="1900" dirty="0"/>
              <a:t> </a:t>
            </a:r>
            <a:r>
              <a:rPr lang="en-US" sz="1900" dirty="0" err="1"/>
              <a:t>присмотром</a:t>
            </a:r>
            <a:r>
              <a:rPr lang="en-US" sz="1900" dirty="0"/>
              <a:t>. </a:t>
            </a:r>
            <a:r>
              <a:rPr lang="en-US" sz="1900" dirty="0" err="1"/>
              <a:t>Девочка</a:t>
            </a:r>
            <a:r>
              <a:rPr lang="en-US" sz="1900" dirty="0"/>
              <a:t> </a:t>
            </a:r>
            <a:r>
              <a:rPr lang="en-US" sz="1900" dirty="0" err="1"/>
              <a:t>не</a:t>
            </a:r>
            <a:r>
              <a:rPr lang="en-US" sz="1900" dirty="0"/>
              <a:t> </a:t>
            </a:r>
            <a:r>
              <a:rPr lang="en-US" sz="1900" dirty="0" err="1"/>
              <a:t>уверена</a:t>
            </a:r>
            <a:r>
              <a:rPr lang="en-US" sz="1900" dirty="0"/>
              <a:t>, </a:t>
            </a:r>
            <a:r>
              <a:rPr lang="en-US" sz="1900" dirty="0" err="1"/>
              <a:t>что</a:t>
            </a:r>
            <a:r>
              <a:rPr lang="en-US" sz="1900" dirty="0"/>
              <a:t> </a:t>
            </a:r>
            <a:r>
              <a:rPr lang="en-US" sz="1900" dirty="0" err="1"/>
              <a:t>мама</a:t>
            </a:r>
            <a:r>
              <a:rPr lang="en-US" sz="1900" dirty="0"/>
              <a:t> </a:t>
            </a:r>
            <a:r>
              <a:rPr lang="en-US" sz="1900" dirty="0" err="1"/>
              <a:t>сможет</a:t>
            </a:r>
            <a:r>
              <a:rPr lang="en-US" sz="1900" dirty="0"/>
              <a:t> </a:t>
            </a:r>
            <a:r>
              <a:rPr lang="en-US" sz="1900" dirty="0" err="1"/>
              <a:t>уследить</a:t>
            </a:r>
            <a:r>
              <a:rPr lang="en-US" sz="1900" dirty="0"/>
              <a:t> </a:t>
            </a:r>
            <a:r>
              <a:rPr lang="en-US" sz="1900" dirty="0" err="1"/>
              <a:t>за</a:t>
            </a:r>
            <a:r>
              <a:rPr lang="en-US" sz="1900" dirty="0"/>
              <a:t> </a:t>
            </a:r>
            <a:r>
              <a:rPr lang="en-US" sz="1900" dirty="0" err="1"/>
              <a:t>котом</a:t>
            </a:r>
            <a:r>
              <a:rPr lang="en-US" sz="1900" dirty="0"/>
              <a:t>, </a:t>
            </a:r>
            <a:r>
              <a:rPr lang="en-US" sz="1900" dirty="0" err="1"/>
              <a:t>которого</a:t>
            </a:r>
            <a:r>
              <a:rPr lang="en-US" sz="1900" dirty="0"/>
              <a:t> </a:t>
            </a:r>
            <a:r>
              <a:rPr lang="en-US" sz="1900" dirty="0" err="1"/>
              <a:t>чрезвычайно</a:t>
            </a:r>
            <a:r>
              <a:rPr lang="en-US" sz="1900" dirty="0"/>
              <a:t> </a:t>
            </a:r>
            <a:r>
              <a:rPr lang="en-US" sz="1900" dirty="0" err="1"/>
              <a:t>интересует</a:t>
            </a:r>
            <a:r>
              <a:rPr lang="en-US" sz="1900" dirty="0"/>
              <a:t> </a:t>
            </a:r>
            <a:r>
              <a:rPr lang="en-US" sz="1900" dirty="0" err="1"/>
              <a:t>мышонок</a:t>
            </a:r>
            <a:r>
              <a:rPr lang="en-US" sz="1900" dirty="0"/>
              <a:t>. </a:t>
            </a:r>
            <a:r>
              <a:rPr lang="en-US" sz="1900" dirty="0" err="1"/>
              <a:t>Но</a:t>
            </a:r>
            <a:r>
              <a:rPr lang="en-US" sz="1900" dirty="0"/>
              <a:t> </a:t>
            </a:r>
            <a:r>
              <a:rPr lang="en-US" sz="1900" dirty="0" err="1"/>
              <a:t>что</a:t>
            </a:r>
            <a:r>
              <a:rPr lang="en-US" sz="1900" dirty="0"/>
              <a:t> </a:t>
            </a:r>
            <a:r>
              <a:rPr lang="en-US" sz="1900" dirty="0" err="1"/>
              <a:t>же</a:t>
            </a:r>
            <a:r>
              <a:rPr lang="en-US" sz="1900" dirty="0"/>
              <a:t> </a:t>
            </a:r>
            <a:r>
              <a:rPr lang="en-US" sz="1900" dirty="0" err="1"/>
              <a:t>делать</a:t>
            </a:r>
            <a:r>
              <a:rPr lang="en-US" sz="1900" dirty="0"/>
              <a:t>? </a:t>
            </a:r>
            <a:r>
              <a:rPr lang="en-US" sz="1900" dirty="0" err="1"/>
              <a:t>Не</a:t>
            </a:r>
            <a:r>
              <a:rPr lang="en-US" sz="1900" dirty="0"/>
              <a:t> </a:t>
            </a:r>
            <a:r>
              <a:rPr lang="en-US" sz="1900" dirty="0" err="1"/>
              <a:t>брать</a:t>
            </a:r>
            <a:r>
              <a:rPr lang="en-US" sz="1900" dirty="0"/>
              <a:t> </a:t>
            </a:r>
            <a:r>
              <a:rPr lang="en-US" sz="1900" dirty="0" err="1"/>
              <a:t>же</a:t>
            </a:r>
            <a:r>
              <a:rPr lang="en-US" sz="1900" dirty="0"/>
              <a:t> </a:t>
            </a:r>
            <a:r>
              <a:rPr lang="en-US" sz="1900" dirty="0" err="1"/>
              <a:t>Трюфеля</a:t>
            </a:r>
            <a:r>
              <a:rPr lang="en-US" sz="1900" dirty="0"/>
              <a:t> с </a:t>
            </a:r>
            <a:r>
              <a:rPr lang="en-US" sz="1900" dirty="0" err="1"/>
              <a:t>собой</a:t>
            </a:r>
            <a:r>
              <a:rPr lang="en-US" sz="1900" dirty="0"/>
              <a:t>?..</a:t>
            </a:r>
            <a:endParaRPr lang="ru-RU" sz="1900" dirty="0"/>
          </a:p>
          <a:p>
            <a:endParaRPr lang="ru-RU" sz="1900" dirty="0"/>
          </a:p>
          <a:p>
            <a:endParaRPr lang="ru-RU" sz="1900" dirty="0"/>
          </a:p>
          <a:p>
            <a:pPr marL="0" indent="0">
              <a:buNone/>
            </a:pPr>
            <a:endParaRPr lang="ru-RU" sz="1900" dirty="0"/>
          </a:p>
          <a:p>
            <a:endParaRPr lang="en-US" sz="1900" dirty="0"/>
          </a:p>
          <a:p>
            <a:r>
              <a:rPr lang="en-US" sz="1900" dirty="0" err="1"/>
              <a:t>Экземпляры</a:t>
            </a:r>
            <a:endParaRPr lang="en-US" sz="1900" dirty="0"/>
          </a:p>
          <a:p>
            <a:pPr marL="0" indent="0" algn="just">
              <a:buNone/>
            </a:pPr>
            <a:r>
              <a:rPr lang="en-US" sz="1900" dirty="0"/>
              <a:t>ЦБ (1), ЦДБ (1), Ф2 (1)</a:t>
            </a:r>
            <a:r>
              <a:rPr lang="ru-RU" sz="1900" dirty="0"/>
              <a:t>,</a:t>
            </a:r>
            <a:r>
              <a:rPr lang="en-US" sz="1900" dirty="0"/>
              <a:t> Ф3 (1), Ф5 (1), Ф6 (1), Ф7 (1), Ф10 (1), Ф11 (1), Ф12 (1), Ф13 (1), Ф14 (1), Ф15 (1), Ф16 (1), Ф18 (1), Ф21 (1), Ф23 (1), Ф22 (1), Ф24 (1), ПВ (1), Ф25 (1), Ф26 (1), Ф27 (1), Ф28 (1), Ф30 (1) </a:t>
            </a:r>
          </a:p>
          <a:p>
            <a:endParaRPr lang="en-US" sz="1900" dirty="0"/>
          </a:p>
        </p:txBody>
      </p:sp>
    </p:spTree>
    <p:extLst>
      <p:ext uri="{BB962C8B-B14F-4D97-AF65-F5344CB8AC3E}">
        <p14:creationId xmlns:p14="http://schemas.microsoft.com/office/powerpoint/2010/main" xmlns="" val="3682009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3998DA6-3755-4DDE-8D23-F65276AA71EC}"/>
              </a:ext>
            </a:extLst>
          </p:cNvPr>
          <p:cNvSpPr>
            <a:spLocks noGrp="1"/>
          </p:cNvSpPr>
          <p:nvPr>
            <p:ph type="title"/>
          </p:nvPr>
        </p:nvSpPr>
        <p:spPr>
          <a:xfrm>
            <a:off x="4196497" y="1"/>
            <a:ext cx="7992454" cy="1803400"/>
          </a:xfrm>
        </p:spPr>
        <p:txBody>
          <a:bodyPr vert="horz" lIns="91440" tIns="45720" rIns="91440" bIns="45720" rtlCol="0" anchor="b">
            <a:normAutofit/>
          </a:bodyPr>
          <a:lstStyle/>
          <a:p>
            <a:r>
              <a:rPr lang="en-US" sz="1900" b="1" dirty="0" err="1"/>
              <a:t>Вебб</a:t>
            </a:r>
            <a:r>
              <a:rPr lang="en-US" sz="1900" b="1" dirty="0"/>
              <a:t>, </a:t>
            </a:r>
            <a:r>
              <a:rPr lang="en-US" sz="1900" b="1" dirty="0" err="1"/>
              <a:t>Холли</a:t>
            </a:r>
            <a:r>
              <a:rPr lang="en-US" sz="1900" b="1" dirty="0"/>
              <a:t>. </a:t>
            </a:r>
            <a:r>
              <a:rPr lang="en-US" sz="1900" dirty="0"/>
              <a:t/>
            </a:r>
            <a:br>
              <a:rPr lang="en-US" sz="1900" dirty="0"/>
            </a:br>
            <a:r>
              <a:rPr lang="en-US" sz="1900" dirty="0"/>
              <a:t>    </a:t>
            </a:r>
            <a:r>
              <a:rPr lang="en-US" sz="1900" dirty="0" err="1"/>
              <a:t>Оленёнок</a:t>
            </a:r>
            <a:r>
              <a:rPr lang="en-US" sz="1900" dirty="0"/>
              <a:t> </a:t>
            </a:r>
            <a:r>
              <a:rPr lang="en-US" sz="1900" dirty="0" err="1"/>
              <a:t>Крапинка</a:t>
            </a:r>
            <a:r>
              <a:rPr lang="en-US" sz="1900" dirty="0"/>
              <a:t>, </a:t>
            </a:r>
            <a:r>
              <a:rPr lang="en-US" sz="1900" dirty="0" err="1"/>
              <a:t>или</a:t>
            </a:r>
            <a:r>
              <a:rPr lang="en-US" sz="1900" dirty="0"/>
              <a:t> </a:t>
            </a:r>
            <a:r>
              <a:rPr lang="en-US" sz="1900" dirty="0" err="1"/>
              <a:t>Бархатистый</a:t>
            </a:r>
            <a:r>
              <a:rPr lang="en-US" sz="1900" dirty="0"/>
              <a:t> </a:t>
            </a:r>
            <a:r>
              <a:rPr lang="en-US" sz="1900" dirty="0" err="1"/>
              <a:t>носик</a:t>
            </a:r>
            <a:r>
              <a:rPr lang="en-US" sz="1900" dirty="0"/>
              <a:t> : [</a:t>
            </a:r>
            <a:r>
              <a:rPr lang="en-US" sz="1900" dirty="0" err="1"/>
              <a:t>повесть</a:t>
            </a:r>
            <a:r>
              <a:rPr lang="en-US" sz="1900" dirty="0"/>
              <a:t> : 6+] / Х. </a:t>
            </a:r>
            <a:r>
              <a:rPr lang="en-US" sz="1900" dirty="0" err="1"/>
              <a:t>Вебб</a:t>
            </a:r>
            <a:r>
              <a:rPr lang="en-US" sz="1900" dirty="0"/>
              <a:t> ; </a:t>
            </a:r>
            <a:r>
              <a:rPr lang="en-US" sz="1900" dirty="0" err="1"/>
              <a:t>пер</a:t>
            </a:r>
            <a:r>
              <a:rPr lang="en-US" sz="1900" dirty="0"/>
              <a:t>. с </a:t>
            </a:r>
            <a:r>
              <a:rPr lang="en-US" sz="1900" dirty="0" err="1"/>
              <a:t>англ</a:t>
            </a:r>
            <a:r>
              <a:rPr lang="en-US" sz="1900" dirty="0"/>
              <a:t>. А. </a:t>
            </a:r>
            <a:r>
              <a:rPr lang="en-US" sz="1900" dirty="0" err="1"/>
              <a:t>Тихоновой</a:t>
            </a:r>
            <a:r>
              <a:rPr lang="en-US" sz="1900" dirty="0"/>
              <a:t> ; </a:t>
            </a:r>
            <a:r>
              <a:rPr lang="en-US" sz="1900" dirty="0" err="1"/>
              <a:t>ил</a:t>
            </a:r>
            <a:r>
              <a:rPr lang="en-US" sz="1900" dirty="0"/>
              <a:t>. Д. </a:t>
            </a:r>
            <a:r>
              <a:rPr lang="en-US" sz="1900" dirty="0" err="1"/>
              <a:t>Брауна</a:t>
            </a:r>
            <a:r>
              <a:rPr lang="en-US" sz="1900" dirty="0"/>
              <a:t>. - </a:t>
            </a:r>
            <a:r>
              <a:rPr lang="en-US" sz="1900" dirty="0" err="1"/>
              <a:t>Москва</a:t>
            </a:r>
            <a:r>
              <a:rPr lang="en-US" sz="1900" dirty="0"/>
              <a:t> : </a:t>
            </a:r>
            <a:r>
              <a:rPr lang="en-US" sz="1900" dirty="0" err="1"/>
              <a:t>Эксмо</a:t>
            </a:r>
            <a:r>
              <a:rPr lang="en-US" sz="1900" dirty="0"/>
              <a:t>, 2020. - 192 с. : </a:t>
            </a:r>
            <a:r>
              <a:rPr lang="en-US" sz="1900" dirty="0" err="1"/>
              <a:t>ил</a:t>
            </a:r>
            <a:r>
              <a:rPr lang="en-US" sz="1900" dirty="0"/>
              <a:t>. - (</a:t>
            </a:r>
            <a:r>
              <a:rPr lang="en-US" sz="1900" dirty="0" err="1"/>
              <a:t>Добрые</a:t>
            </a:r>
            <a:r>
              <a:rPr lang="en-US" sz="1900" dirty="0"/>
              <a:t> </a:t>
            </a:r>
            <a:r>
              <a:rPr lang="en-US" sz="1900" dirty="0" err="1"/>
              <a:t>истории</a:t>
            </a:r>
            <a:r>
              <a:rPr lang="en-US" sz="1900" dirty="0"/>
              <a:t> о </a:t>
            </a:r>
            <a:r>
              <a:rPr lang="en-US" sz="1900" dirty="0" err="1"/>
              <a:t>зверятах</a:t>
            </a:r>
            <a:r>
              <a:rPr lang="en-US" sz="1900" dirty="0"/>
              <a:t>). - ISBN 978-5-04-108545-2.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a:extLst>
              <a:ext uri="{FF2B5EF4-FFF2-40B4-BE49-F238E27FC236}">
                <a16:creationId xmlns:a16="http://schemas.microsoft.com/office/drawing/2014/main" xmlns="" id="{6B0E9AA7-AB29-4C83-A6CE-C1947A41FA6E}"/>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7029" r="257"/>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997D80CD-464D-43F8-A2EB-7451810501FC}"/>
              </a:ext>
            </a:extLst>
          </p:cNvPr>
          <p:cNvSpPr>
            <a:spLocks noGrp="1"/>
          </p:cNvSpPr>
          <p:nvPr>
            <p:ph sz="half" idx="2"/>
          </p:nvPr>
        </p:nvSpPr>
        <p:spPr>
          <a:xfrm>
            <a:off x="4483100" y="1803402"/>
            <a:ext cx="7705850" cy="4838698"/>
          </a:xfrm>
        </p:spPr>
        <p:txBody>
          <a:bodyPr vert="horz" lIns="91440" tIns="45720" rIns="91440" bIns="45720" rtlCol="0">
            <a:normAutofit/>
          </a:bodyPr>
          <a:lstStyle/>
          <a:p>
            <a:pPr algn="just"/>
            <a:r>
              <a:rPr lang="en-US" sz="1800" dirty="0" err="1"/>
              <a:t>Мама</a:t>
            </a:r>
            <a:r>
              <a:rPr lang="en-US" sz="1800" dirty="0"/>
              <a:t> </a:t>
            </a:r>
            <a:r>
              <a:rPr lang="en-US" sz="1800" dirty="0" err="1"/>
              <a:t>Лолы</a:t>
            </a:r>
            <a:r>
              <a:rPr lang="en-US" sz="1800" dirty="0"/>
              <a:t> </a:t>
            </a:r>
            <a:r>
              <a:rPr lang="en-US" sz="1800" dirty="0" err="1"/>
              <a:t>сменила</a:t>
            </a:r>
            <a:r>
              <a:rPr lang="en-US" sz="1800" dirty="0"/>
              <a:t> </a:t>
            </a:r>
            <a:r>
              <a:rPr lang="en-US" sz="1800" dirty="0" err="1"/>
              <a:t>работу</a:t>
            </a:r>
            <a:r>
              <a:rPr lang="en-US" sz="1800" dirty="0"/>
              <a:t>, и </a:t>
            </a:r>
            <a:r>
              <a:rPr lang="en-US" sz="1800" dirty="0" err="1"/>
              <a:t>их</a:t>
            </a:r>
            <a:r>
              <a:rPr lang="en-US" sz="1800" dirty="0"/>
              <a:t> </a:t>
            </a:r>
            <a:r>
              <a:rPr lang="en-US" sz="1800" dirty="0" err="1"/>
              <a:t>семья</a:t>
            </a:r>
            <a:r>
              <a:rPr lang="en-US" sz="1800" dirty="0"/>
              <a:t> </a:t>
            </a:r>
            <a:r>
              <a:rPr lang="en-US" sz="1800" dirty="0" err="1"/>
              <a:t>переехала</a:t>
            </a:r>
            <a:r>
              <a:rPr lang="en-US" sz="1800" dirty="0"/>
              <a:t>. </a:t>
            </a:r>
            <a:r>
              <a:rPr lang="en-US" sz="1800" dirty="0" err="1"/>
              <a:t>Теперь</a:t>
            </a:r>
            <a:r>
              <a:rPr lang="en-US" sz="1800" dirty="0"/>
              <a:t> у </a:t>
            </a:r>
            <a:r>
              <a:rPr lang="en-US" sz="1800" dirty="0" err="1"/>
              <a:t>них</a:t>
            </a:r>
            <a:r>
              <a:rPr lang="en-US" sz="1800" dirty="0"/>
              <a:t> </a:t>
            </a:r>
            <a:r>
              <a:rPr lang="en-US" sz="1800" dirty="0" err="1"/>
              <a:t>всё</a:t>
            </a:r>
            <a:r>
              <a:rPr lang="en-US" sz="1800" dirty="0"/>
              <a:t> </a:t>
            </a:r>
            <a:r>
              <a:rPr lang="en-US" sz="1800" dirty="0" err="1"/>
              <a:t>новое</a:t>
            </a:r>
            <a:r>
              <a:rPr lang="en-US" sz="1800" dirty="0"/>
              <a:t> - </a:t>
            </a:r>
            <a:r>
              <a:rPr lang="en-US" sz="1800" dirty="0" err="1"/>
              <a:t>новый</a:t>
            </a:r>
            <a:r>
              <a:rPr lang="en-US" sz="1800" dirty="0"/>
              <a:t> </a:t>
            </a:r>
            <a:r>
              <a:rPr lang="en-US" sz="1800" dirty="0" err="1"/>
              <a:t>дом</a:t>
            </a:r>
            <a:r>
              <a:rPr lang="en-US" sz="1800" dirty="0"/>
              <a:t>, </a:t>
            </a:r>
            <a:r>
              <a:rPr lang="en-US" sz="1800" dirty="0" err="1"/>
              <a:t>новая</a:t>
            </a:r>
            <a:r>
              <a:rPr lang="en-US" sz="1800" dirty="0"/>
              <a:t> </a:t>
            </a:r>
            <a:r>
              <a:rPr lang="en-US" sz="1800" dirty="0" err="1"/>
              <a:t>машина</a:t>
            </a:r>
            <a:r>
              <a:rPr lang="en-US" sz="1800" dirty="0"/>
              <a:t>, </a:t>
            </a:r>
            <a:r>
              <a:rPr lang="en-US" sz="1800" dirty="0" err="1"/>
              <a:t>новая</a:t>
            </a:r>
            <a:r>
              <a:rPr lang="en-US" sz="1800" dirty="0"/>
              <a:t> </a:t>
            </a:r>
            <a:r>
              <a:rPr lang="en-US" sz="1800" dirty="0" err="1"/>
              <a:t>школа</a:t>
            </a:r>
            <a:r>
              <a:rPr lang="en-US" sz="1800" dirty="0"/>
              <a:t>. </a:t>
            </a:r>
            <a:r>
              <a:rPr lang="en-US" sz="1800" dirty="0" err="1"/>
              <a:t>Лола</a:t>
            </a:r>
            <a:r>
              <a:rPr lang="en-US" sz="1800" dirty="0"/>
              <a:t> </a:t>
            </a:r>
            <a:r>
              <a:rPr lang="en-US" sz="1800" dirty="0" err="1"/>
              <a:t>очень</a:t>
            </a:r>
            <a:r>
              <a:rPr lang="en-US" sz="1800" dirty="0"/>
              <a:t> </a:t>
            </a:r>
            <a:r>
              <a:rPr lang="en-US" sz="1800" dirty="0" err="1"/>
              <a:t>переживала</a:t>
            </a:r>
            <a:r>
              <a:rPr lang="en-US" sz="1800" dirty="0"/>
              <a:t> - </a:t>
            </a:r>
            <a:r>
              <a:rPr lang="en-US" sz="1800" dirty="0" err="1"/>
              <a:t>со</a:t>
            </a:r>
            <a:r>
              <a:rPr lang="en-US" sz="1800" dirty="0"/>
              <a:t> </a:t>
            </a:r>
            <a:r>
              <a:rPr lang="en-US" sz="1800" dirty="0" err="1"/>
              <a:t>своими</a:t>
            </a:r>
            <a:r>
              <a:rPr lang="en-US" sz="1800" dirty="0"/>
              <a:t> </a:t>
            </a:r>
            <a:r>
              <a:rPr lang="en-US" sz="1800" dirty="0" err="1"/>
              <a:t>прежними</a:t>
            </a:r>
            <a:r>
              <a:rPr lang="en-US" sz="1800" dirty="0"/>
              <a:t> </a:t>
            </a:r>
            <a:r>
              <a:rPr lang="en-US" sz="1800" dirty="0" err="1"/>
              <a:t>одноклассниками</a:t>
            </a:r>
            <a:r>
              <a:rPr lang="en-US" sz="1800" dirty="0"/>
              <a:t> </a:t>
            </a:r>
            <a:r>
              <a:rPr lang="en-US" sz="1800" dirty="0" err="1"/>
              <a:t>она</a:t>
            </a:r>
            <a:r>
              <a:rPr lang="en-US" sz="1800" dirty="0"/>
              <a:t> </a:t>
            </a:r>
            <a:r>
              <a:rPr lang="en-US" sz="1800" dirty="0" err="1"/>
              <a:t>училась</a:t>
            </a:r>
            <a:r>
              <a:rPr lang="en-US" sz="1800" dirty="0"/>
              <a:t> </a:t>
            </a:r>
            <a:r>
              <a:rPr lang="en-US" sz="1800" dirty="0" err="1"/>
              <a:t>вместе</a:t>
            </a:r>
            <a:r>
              <a:rPr lang="en-US" sz="1800" dirty="0"/>
              <a:t> с </a:t>
            </a:r>
            <a:r>
              <a:rPr lang="en-US" sz="1800" dirty="0" err="1"/>
              <a:t>детского</a:t>
            </a:r>
            <a:r>
              <a:rPr lang="en-US" sz="1800" dirty="0"/>
              <a:t> </a:t>
            </a:r>
            <a:r>
              <a:rPr lang="en-US" sz="1800" dirty="0" err="1"/>
              <a:t>сада</a:t>
            </a:r>
            <a:r>
              <a:rPr lang="en-US" sz="1800" dirty="0"/>
              <a:t>, а </a:t>
            </a:r>
            <a:r>
              <a:rPr lang="en-US" sz="1800" dirty="0" err="1"/>
              <a:t>теперь</a:t>
            </a:r>
            <a:r>
              <a:rPr lang="en-US" sz="1800" dirty="0"/>
              <a:t> </a:t>
            </a:r>
            <a:r>
              <a:rPr lang="en-US" sz="1800" dirty="0" err="1"/>
              <a:t>ей</a:t>
            </a:r>
            <a:r>
              <a:rPr lang="en-US" sz="1800" dirty="0"/>
              <a:t> </a:t>
            </a:r>
            <a:r>
              <a:rPr lang="en-US" sz="1800" dirty="0" err="1"/>
              <a:t>предстоит</a:t>
            </a:r>
            <a:r>
              <a:rPr lang="en-US" sz="1800" dirty="0"/>
              <a:t> </a:t>
            </a:r>
            <a:r>
              <a:rPr lang="en-US" sz="1800" dirty="0" err="1"/>
              <a:t>знакомство</a:t>
            </a:r>
            <a:r>
              <a:rPr lang="en-US" sz="1800" dirty="0"/>
              <a:t> с </a:t>
            </a:r>
            <a:r>
              <a:rPr lang="en-US" sz="1800" dirty="0" err="1"/>
              <a:t>огромным</a:t>
            </a:r>
            <a:r>
              <a:rPr lang="en-US" sz="1800" dirty="0"/>
              <a:t> </a:t>
            </a:r>
            <a:r>
              <a:rPr lang="en-US" sz="1800" dirty="0" err="1"/>
              <a:t>количеством</a:t>
            </a:r>
            <a:r>
              <a:rPr lang="en-US" sz="1800" dirty="0"/>
              <a:t> </a:t>
            </a:r>
            <a:r>
              <a:rPr lang="en-US" sz="1800" dirty="0" err="1"/>
              <a:t>новых</a:t>
            </a:r>
            <a:r>
              <a:rPr lang="en-US" sz="1800" dirty="0"/>
              <a:t> </a:t>
            </a:r>
            <a:r>
              <a:rPr lang="en-US" sz="1800" dirty="0" err="1"/>
              <a:t>людей</a:t>
            </a:r>
            <a:r>
              <a:rPr lang="en-US" sz="1800" dirty="0"/>
              <a:t>. </a:t>
            </a:r>
            <a:r>
              <a:rPr lang="en-US" sz="1800" dirty="0" err="1"/>
              <a:t>Но</a:t>
            </a:r>
            <a:r>
              <a:rPr lang="en-US" sz="1800" dirty="0"/>
              <a:t> </a:t>
            </a:r>
            <a:r>
              <a:rPr lang="en-US" sz="1800" dirty="0" err="1"/>
              <a:t>всё</a:t>
            </a:r>
            <a:r>
              <a:rPr lang="en-US" sz="1800" dirty="0"/>
              <a:t> </a:t>
            </a:r>
            <a:r>
              <a:rPr lang="en-US" sz="1800" dirty="0" err="1"/>
              <a:t>сложилось</a:t>
            </a:r>
            <a:r>
              <a:rPr lang="en-US" sz="1800" dirty="0"/>
              <a:t> </a:t>
            </a:r>
            <a:r>
              <a:rPr lang="en-US" sz="1800" dirty="0" err="1"/>
              <a:t>не</a:t>
            </a:r>
            <a:r>
              <a:rPr lang="en-US" sz="1800" dirty="0"/>
              <a:t> </a:t>
            </a:r>
            <a:r>
              <a:rPr lang="en-US" sz="1800" dirty="0" err="1"/>
              <a:t>так</a:t>
            </a:r>
            <a:r>
              <a:rPr lang="en-US" sz="1800" dirty="0"/>
              <a:t> </a:t>
            </a:r>
            <a:r>
              <a:rPr lang="en-US" sz="1800" dirty="0" err="1"/>
              <a:t>плохо</a:t>
            </a:r>
            <a:r>
              <a:rPr lang="en-US" sz="1800" dirty="0"/>
              <a:t>. И </a:t>
            </a:r>
            <a:r>
              <a:rPr lang="en-US" sz="1800" dirty="0" err="1"/>
              <a:t>не</a:t>
            </a:r>
            <a:r>
              <a:rPr lang="en-US" sz="1800" dirty="0"/>
              <a:t> </a:t>
            </a:r>
            <a:r>
              <a:rPr lang="en-US" sz="1800" dirty="0" err="1"/>
              <a:t>хорошо</a:t>
            </a:r>
            <a:r>
              <a:rPr lang="en-US" sz="1800" dirty="0"/>
              <a:t>. </a:t>
            </a:r>
            <a:r>
              <a:rPr lang="en-US" sz="1800" dirty="0" err="1"/>
              <a:t>Просто</a:t>
            </a:r>
            <a:r>
              <a:rPr lang="en-US" sz="1800" dirty="0"/>
              <a:t> </a:t>
            </a:r>
            <a:r>
              <a:rPr lang="en-US" sz="1800" dirty="0" err="1"/>
              <a:t>никак</a:t>
            </a:r>
            <a:r>
              <a:rPr lang="en-US" sz="1800" dirty="0"/>
              <a:t>. </a:t>
            </a:r>
            <a:r>
              <a:rPr lang="en-US" sz="1800" dirty="0" err="1"/>
              <a:t>Новые</a:t>
            </a:r>
            <a:r>
              <a:rPr lang="en-US" sz="1800" dirty="0"/>
              <a:t> </a:t>
            </a:r>
            <a:r>
              <a:rPr lang="en-US" sz="1800" dirty="0" err="1"/>
              <a:t>одноклассники</a:t>
            </a:r>
            <a:r>
              <a:rPr lang="en-US" sz="1800" dirty="0"/>
              <a:t> </a:t>
            </a:r>
            <a:r>
              <a:rPr lang="en-US" sz="1800" dirty="0" err="1"/>
              <a:t>были</a:t>
            </a:r>
            <a:r>
              <a:rPr lang="en-US" sz="1800" dirty="0"/>
              <a:t> </a:t>
            </a:r>
            <a:r>
              <a:rPr lang="en-US" sz="1800" dirty="0" err="1"/>
              <a:t>вежливы</a:t>
            </a:r>
            <a:r>
              <a:rPr lang="en-US" sz="1800" dirty="0"/>
              <a:t>, </a:t>
            </a:r>
            <a:r>
              <a:rPr lang="en-US" sz="1800" dirty="0" err="1"/>
              <a:t>но</a:t>
            </a:r>
            <a:r>
              <a:rPr lang="en-US" sz="1800" dirty="0"/>
              <a:t> </a:t>
            </a:r>
            <a:r>
              <a:rPr lang="en-US" sz="1800" dirty="0" err="1"/>
              <a:t>не</a:t>
            </a:r>
            <a:r>
              <a:rPr lang="en-US" sz="1800" dirty="0"/>
              <a:t> </a:t>
            </a:r>
            <a:r>
              <a:rPr lang="en-US" sz="1800" dirty="0" err="1"/>
              <a:t>более</a:t>
            </a:r>
            <a:r>
              <a:rPr lang="en-US" sz="1800" dirty="0"/>
              <a:t> </a:t>
            </a:r>
            <a:r>
              <a:rPr lang="en-US" sz="1800" dirty="0" err="1"/>
              <a:t>того</a:t>
            </a:r>
            <a:r>
              <a:rPr lang="en-US" sz="1800" dirty="0"/>
              <a:t>, и </a:t>
            </a:r>
            <a:r>
              <a:rPr lang="en-US" sz="1800" dirty="0" err="1"/>
              <a:t>за</a:t>
            </a:r>
            <a:r>
              <a:rPr lang="en-US" sz="1800" dirty="0"/>
              <a:t> </a:t>
            </a:r>
            <a:r>
              <a:rPr lang="en-US" sz="1800" dirty="0" err="1"/>
              <a:t>несколько</a:t>
            </a:r>
            <a:r>
              <a:rPr lang="en-US" sz="1800" dirty="0"/>
              <a:t> </a:t>
            </a:r>
            <a:r>
              <a:rPr lang="en-US" sz="1800" dirty="0" err="1"/>
              <a:t>недель</a:t>
            </a:r>
            <a:r>
              <a:rPr lang="en-US" sz="1800" dirty="0"/>
              <a:t> </a:t>
            </a:r>
            <a:r>
              <a:rPr lang="en-US" sz="1800" dirty="0" err="1"/>
              <a:t>Лола</a:t>
            </a:r>
            <a:r>
              <a:rPr lang="en-US" sz="1800" dirty="0"/>
              <a:t> </a:t>
            </a:r>
            <a:r>
              <a:rPr lang="en-US" sz="1800" dirty="0" err="1"/>
              <a:t>не</a:t>
            </a:r>
            <a:r>
              <a:rPr lang="en-US" sz="1800" dirty="0"/>
              <a:t> </a:t>
            </a:r>
            <a:r>
              <a:rPr lang="en-US" sz="1800" dirty="0" err="1"/>
              <a:t>смогла</a:t>
            </a:r>
            <a:r>
              <a:rPr lang="en-US" sz="1800" dirty="0"/>
              <a:t> </a:t>
            </a:r>
            <a:r>
              <a:rPr lang="en-US" sz="1800" dirty="0" err="1"/>
              <a:t>подружиться</a:t>
            </a:r>
            <a:r>
              <a:rPr lang="en-US" sz="1800" dirty="0"/>
              <a:t> </a:t>
            </a:r>
            <a:r>
              <a:rPr lang="en-US" sz="1800" dirty="0" err="1"/>
              <a:t>ни</a:t>
            </a:r>
            <a:r>
              <a:rPr lang="en-US" sz="1800" dirty="0"/>
              <a:t> с </a:t>
            </a:r>
            <a:r>
              <a:rPr lang="en-US" sz="1800" dirty="0" err="1"/>
              <a:t>одной</a:t>
            </a:r>
            <a:r>
              <a:rPr lang="en-US" sz="1800" dirty="0"/>
              <a:t> </a:t>
            </a:r>
            <a:r>
              <a:rPr lang="en-US" sz="1800" dirty="0" err="1"/>
              <a:t>из</a:t>
            </a:r>
            <a:r>
              <a:rPr lang="en-US" sz="1800" dirty="0"/>
              <a:t> </a:t>
            </a:r>
            <a:r>
              <a:rPr lang="en-US" sz="1800" dirty="0" err="1"/>
              <a:t>девочек</a:t>
            </a:r>
            <a:r>
              <a:rPr lang="en-US" sz="1800" dirty="0"/>
              <a:t>. </a:t>
            </a:r>
            <a:r>
              <a:rPr lang="en-US" sz="1800" dirty="0" err="1"/>
              <a:t>Как</a:t>
            </a:r>
            <a:r>
              <a:rPr lang="en-US" sz="1800" dirty="0"/>
              <a:t> </a:t>
            </a:r>
            <a:r>
              <a:rPr lang="en-US" sz="1800" dirty="0" err="1"/>
              <a:t>же</a:t>
            </a:r>
            <a:r>
              <a:rPr lang="en-US" sz="1800" dirty="0"/>
              <a:t> </a:t>
            </a:r>
            <a:r>
              <a:rPr lang="en-US" sz="1800" dirty="0" err="1"/>
              <a:t>Лоле</a:t>
            </a:r>
            <a:r>
              <a:rPr lang="en-US" sz="1800" dirty="0"/>
              <a:t> </a:t>
            </a:r>
            <a:r>
              <a:rPr lang="en-US" sz="1800" dirty="0" err="1"/>
              <a:t>изменить</a:t>
            </a:r>
            <a:r>
              <a:rPr lang="en-US" sz="1800" dirty="0"/>
              <a:t> </a:t>
            </a:r>
            <a:r>
              <a:rPr lang="en-US" sz="1800" dirty="0" err="1"/>
              <a:t>ситуацию</a:t>
            </a:r>
            <a:r>
              <a:rPr lang="en-US" sz="1800" dirty="0"/>
              <a:t>? </a:t>
            </a:r>
            <a:r>
              <a:rPr lang="en-US" sz="1800" dirty="0" err="1"/>
              <a:t>Что</a:t>
            </a:r>
            <a:r>
              <a:rPr lang="en-US" sz="1800" dirty="0"/>
              <a:t> </a:t>
            </a:r>
            <a:r>
              <a:rPr lang="en-US" sz="1800" dirty="0" err="1"/>
              <a:t>поможет</a:t>
            </a:r>
            <a:r>
              <a:rPr lang="en-US" sz="1800" dirty="0"/>
              <a:t> </a:t>
            </a:r>
            <a:r>
              <a:rPr lang="en-US" sz="1800" dirty="0" err="1"/>
              <a:t>ей</a:t>
            </a:r>
            <a:r>
              <a:rPr lang="en-US" sz="1800" dirty="0"/>
              <a:t> </a:t>
            </a:r>
            <a:r>
              <a:rPr lang="en-US" sz="1800" dirty="0" err="1"/>
              <a:t>найти</a:t>
            </a:r>
            <a:r>
              <a:rPr lang="en-US" sz="1800" dirty="0"/>
              <a:t> </a:t>
            </a:r>
            <a:r>
              <a:rPr lang="en-US" sz="1800" dirty="0" err="1"/>
              <a:t>общий</a:t>
            </a:r>
            <a:r>
              <a:rPr lang="en-US" sz="1800" dirty="0"/>
              <a:t> </a:t>
            </a:r>
            <a:r>
              <a:rPr lang="en-US" sz="1800" dirty="0" err="1"/>
              <a:t>язык</a:t>
            </a:r>
            <a:r>
              <a:rPr lang="en-US" sz="1800" dirty="0"/>
              <a:t> с </a:t>
            </a:r>
            <a:r>
              <a:rPr lang="en-US" sz="1800" dirty="0" err="1"/>
              <a:t>одноклассницами</a:t>
            </a:r>
            <a:r>
              <a:rPr lang="en-US" sz="1800" dirty="0"/>
              <a:t>?  </a:t>
            </a:r>
            <a:endParaRPr lang="ru-RU" sz="1800" dirty="0"/>
          </a:p>
          <a:p>
            <a:pPr algn="just"/>
            <a:endParaRPr lang="ru-RU" sz="1800" dirty="0"/>
          </a:p>
          <a:p>
            <a:pPr algn="just"/>
            <a:endParaRPr lang="ru-RU" sz="1800" dirty="0"/>
          </a:p>
          <a:p>
            <a:pPr algn="just"/>
            <a:endParaRPr lang="en-US" sz="1800" dirty="0"/>
          </a:p>
          <a:p>
            <a:r>
              <a:rPr lang="en-US" sz="1800" dirty="0" err="1"/>
              <a:t>Экземпляры</a:t>
            </a:r>
            <a:endParaRPr lang="en-US" sz="1800" dirty="0"/>
          </a:p>
          <a:p>
            <a:pPr marL="0" indent="0">
              <a:buNone/>
            </a:pPr>
            <a:r>
              <a:rPr lang="en-US" sz="1800" dirty="0"/>
              <a:t>ЦДБ (1), Ф2 (1), Ф3 (1), Ф4 (1), Ф5 (1), Ф6 (1), Ф10 (1), Ф11 (1), Ф12 (1), Ф13 (1), Ф14 (1), Ф16 (1), Ф18 (1), Ф19 (1), Ф20 (1), Ф21 (1), Ф22 (1), Ф23 (1), Ф24 (1), ПВ (1), Ф25 (1), Ф26 (1), Ф27 (1), Ф28 (1), Ф30 (1)</a:t>
            </a:r>
          </a:p>
          <a:p>
            <a:endParaRPr lang="en-US" sz="1700" dirty="0"/>
          </a:p>
          <a:p>
            <a:endParaRPr lang="en-US" sz="1700" dirty="0"/>
          </a:p>
        </p:txBody>
      </p:sp>
    </p:spTree>
    <p:extLst>
      <p:ext uri="{BB962C8B-B14F-4D97-AF65-F5344CB8AC3E}">
        <p14:creationId xmlns:p14="http://schemas.microsoft.com/office/powerpoint/2010/main" xmlns="" val="803823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6A8C81F-D902-481B-8533-96C5120E1CA1}"/>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2200" b="1"/>
              <a:t>Вебб, Холли. </a:t>
            </a:r>
            <a:r>
              <a:rPr lang="en-US" sz="2200"/>
              <a:t/>
            </a:r>
            <a:br>
              <a:rPr lang="en-US" sz="2200"/>
            </a:br>
            <a:r>
              <a:rPr lang="en-US" sz="2200"/>
              <a:t>    Перо феникса : [повесть : 12+] / Х. Вебб ; пер. с англ. Т. Ю. Покидаевой. – Москва : Эксмо, 2020. - 224 с. - ISBN 978-5-04-091263-6. - Текст : непосредственный.</a:t>
            </a:r>
            <a:br>
              <a:rPr lang="en-US" sz="2200"/>
            </a:br>
            <a:endParaRPr lang="en-US" sz="2200"/>
          </a:p>
        </p:txBody>
      </p:sp>
      <p:pic>
        <p:nvPicPr>
          <p:cNvPr id="6" name="Объект 5" descr="Изображение выглядит как мальчик, молодой, ребенок, передний&#10;&#10;Автоматически созданное описание">
            <a:extLst>
              <a:ext uri="{FF2B5EF4-FFF2-40B4-BE49-F238E27FC236}">
                <a16:creationId xmlns:a16="http://schemas.microsoft.com/office/drawing/2014/main" xmlns="" id="{56BB9F14-88A0-4E6A-A78F-121D5AEC57F9}"/>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1018" r="299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0428452A-4C5B-4D91-B152-DB70AB468B70}"/>
              </a:ext>
            </a:extLst>
          </p:cNvPr>
          <p:cNvSpPr>
            <a:spLocks noGrp="1"/>
          </p:cNvSpPr>
          <p:nvPr>
            <p:ph sz="half" idx="2"/>
          </p:nvPr>
        </p:nvSpPr>
        <p:spPr>
          <a:xfrm>
            <a:off x="4553734" y="2409830"/>
            <a:ext cx="6798539" cy="4105270"/>
          </a:xfrm>
        </p:spPr>
        <p:txBody>
          <a:bodyPr vert="horz" lIns="91440" tIns="45720" rIns="91440" bIns="45720" rtlCol="0">
            <a:normAutofit lnSpcReduction="10000"/>
          </a:bodyPr>
          <a:lstStyle/>
          <a:p>
            <a:r>
              <a:rPr lang="en-US" sz="2000" dirty="0" err="1"/>
              <a:t>Когда</a:t>
            </a:r>
            <a:r>
              <a:rPr lang="en-US" sz="2000" dirty="0"/>
              <a:t> </a:t>
            </a:r>
            <a:r>
              <a:rPr lang="en-US" sz="2000" dirty="0" err="1"/>
              <a:t>феникс</a:t>
            </a:r>
            <a:r>
              <a:rPr lang="en-US" sz="2000" dirty="0"/>
              <a:t> </a:t>
            </a:r>
            <a:r>
              <a:rPr lang="en-US" sz="2000" dirty="0" err="1"/>
              <a:t>перерождается</a:t>
            </a:r>
            <a:r>
              <a:rPr lang="en-US" sz="2000" dirty="0"/>
              <a:t>, </a:t>
            </a:r>
            <a:r>
              <a:rPr lang="en-US" sz="2000" dirty="0" err="1"/>
              <a:t>то</a:t>
            </a:r>
            <a:r>
              <a:rPr lang="en-US" sz="2000" dirty="0"/>
              <a:t> </a:t>
            </a:r>
            <a:r>
              <a:rPr lang="en-US" sz="2000" dirty="0" err="1"/>
              <a:t>роняет</a:t>
            </a:r>
            <a:r>
              <a:rPr lang="en-US" sz="2000" dirty="0"/>
              <a:t> </a:t>
            </a:r>
            <a:r>
              <a:rPr lang="en-US" sz="2000" dirty="0" err="1"/>
              <a:t>пылающее</a:t>
            </a:r>
            <a:r>
              <a:rPr lang="en-US" sz="2000" dirty="0"/>
              <a:t> </a:t>
            </a:r>
            <a:r>
              <a:rPr lang="en-US" sz="2000" dirty="0" err="1"/>
              <a:t>перо</a:t>
            </a:r>
            <a:r>
              <a:rPr lang="en-US" sz="2000" dirty="0"/>
              <a:t>. И </a:t>
            </a:r>
            <a:r>
              <a:rPr lang="en-US" sz="2000" dirty="0" err="1"/>
              <a:t>тот</a:t>
            </a:r>
            <a:r>
              <a:rPr lang="en-US" sz="2000" dirty="0"/>
              <a:t>, </a:t>
            </a:r>
            <a:r>
              <a:rPr lang="en-US" sz="2000" dirty="0" err="1"/>
              <a:t>кто</a:t>
            </a:r>
            <a:r>
              <a:rPr lang="en-US" sz="2000" dirty="0"/>
              <a:t> </a:t>
            </a:r>
            <a:r>
              <a:rPr lang="en-US" sz="2000" dirty="0" err="1"/>
              <a:t>не</a:t>
            </a:r>
            <a:r>
              <a:rPr lang="en-US" sz="2000" dirty="0"/>
              <a:t> </a:t>
            </a:r>
            <a:r>
              <a:rPr lang="en-US" sz="2000" dirty="0" err="1"/>
              <a:t>побоявшись</a:t>
            </a:r>
            <a:r>
              <a:rPr lang="en-US" sz="2000" dirty="0"/>
              <a:t> </a:t>
            </a:r>
            <a:r>
              <a:rPr lang="en-US" sz="2000" dirty="0" err="1"/>
              <a:t>огня</a:t>
            </a:r>
            <a:r>
              <a:rPr lang="en-US" sz="2000" dirty="0"/>
              <a:t>, </a:t>
            </a:r>
            <a:r>
              <a:rPr lang="en-US" sz="2000" dirty="0" err="1"/>
              <a:t>его</a:t>
            </a:r>
            <a:r>
              <a:rPr lang="en-US" sz="2000" dirty="0"/>
              <a:t> </a:t>
            </a:r>
            <a:r>
              <a:rPr lang="en-US" sz="2000" dirty="0" err="1"/>
              <a:t>поймает</a:t>
            </a:r>
            <a:r>
              <a:rPr lang="en-US" sz="2000" dirty="0"/>
              <a:t>, </a:t>
            </a:r>
            <a:r>
              <a:rPr lang="en-US" sz="2000" dirty="0" err="1"/>
              <a:t>сможет</a:t>
            </a:r>
            <a:r>
              <a:rPr lang="en-US" sz="2000" dirty="0"/>
              <a:t> </a:t>
            </a:r>
            <a:r>
              <a:rPr lang="en-US" sz="2000" dirty="0" err="1"/>
              <a:t>загадать</a:t>
            </a:r>
            <a:r>
              <a:rPr lang="en-US" sz="2000" dirty="0"/>
              <a:t> </a:t>
            </a:r>
            <a:r>
              <a:rPr lang="en-US" sz="2000" dirty="0" err="1"/>
              <a:t>любое</a:t>
            </a:r>
            <a:r>
              <a:rPr lang="en-US" sz="2000" dirty="0"/>
              <a:t> </a:t>
            </a:r>
            <a:r>
              <a:rPr lang="en-US" sz="2000" dirty="0" err="1"/>
              <a:t>желание</a:t>
            </a:r>
            <a:r>
              <a:rPr lang="en-US" sz="2000" dirty="0"/>
              <a:t>. </a:t>
            </a:r>
            <a:r>
              <a:rPr lang="en-US" sz="2000" dirty="0" err="1"/>
              <a:t>Лотти</a:t>
            </a:r>
            <a:r>
              <a:rPr lang="en-US" sz="2000" dirty="0"/>
              <a:t> </a:t>
            </a:r>
            <a:r>
              <a:rPr lang="en-US" sz="2000" dirty="0" err="1"/>
              <a:t>слышала</a:t>
            </a:r>
            <a:r>
              <a:rPr lang="en-US" sz="2000" dirty="0"/>
              <a:t> </a:t>
            </a:r>
            <a:r>
              <a:rPr lang="en-US" sz="2000" dirty="0" err="1"/>
              <a:t>об</a:t>
            </a:r>
            <a:r>
              <a:rPr lang="en-US" sz="2000" dirty="0"/>
              <a:t> </a:t>
            </a:r>
            <a:r>
              <a:rPr lang="en-US" sz="2000" dirty="0" err="1"/>
              <a:t>этом</a:t>
            </a:r>
            <a:r>
              <a:rPr lang="en-US" sz="2000" dirty="0"/>
              <a:t>, </a:t>
            </a:r>
            <a:r>
              <a:rPr lang="en-US" sz="2000" dirty="0" err="1"/>
              <a:t>но</a:t>
            </a:r>
            <a:r>
              <a:rPr lang="en-US" sz="2000" dirty="0"/>
              <a:t> </a:t>
            </a:r>
            <a:r>
              <a:rPr lang="en-US" sz="2000" dirty="0" err="1"/>
              <a:t>никогда</a:t>
            </a:r>
            <a:r>
              <a:rPr lang="en-US" sz="2000" dirty="0"/>
              <a:t> </a:t>
            </a:r>
            <a:r>
              <a:rPr lang="en-US" sz="2000" dirty="0" err="1"/>
              <a:t>раньше</a:t>
            </a:r>
            <a:r>
              <a:rPr lang="en-US" sz="2000" dirty="0"/>
              <a:t> </a:t>
            </a:r>
            <a:r>
              <a:rPr lang="en-US" sz="2000" dirty="0" err="1"/>
              <a:t>не</a:t>
            </a:r>
            <a:r>
              <a:rPr lang="en-US" sz="2000" dirty="0"/>
              <a:t> </a:t>
            </a:r>
            <a:r>
              <a:rPr lang="en-US" sz="2000" dirty="0" err="1"/>
              <a:t>думала</a:t>
            </a:r>
            <a:r>
              <a:rPr lang="en-US" sz="2000" dirty="0"/>
              <a:t>, </a:t>
            </a:r>
            <a:r>
              <a:rPr lang="en-US" sz="2000" dirty="0" err="1"/>
              <a:t>что</a:t>
            </a:r>
            <a:r>
              <a:rPr lang="en-US" sz="2000" dirty="0"/>
              <a:t> </a:t>
            </a:r>
            <a:r>
              <a:rPr lang="en-US" sz="2000" dirty="0" err="1"/>
              <a:t>ей</a:t>
            </a:r>
            <a:r>
              <a:rPr lang="en-US" sz="2000" dirty="0"/>
              <a:t> </a:t>
            </a:r>
            <a:r>
              <a:rPr lang="en-US" sz="2000" dirty="0" err="1"/>
              <a:t>доведётся</a:t>
            </a:r>
            <a:r>
              <a:rPr lang="en-US" sz="2000" dirty="0"/>
              <a:t> </a:t>
            </a:r>
            <a:r>
              <a:rPr lang="en-US" sz="2000" dirty="0" err="1"/>
              <a:t>увидеть</a:t>
            </a:r>
            <a:r>
              <a:rPr lang="en-US" sz="2000" dirty="0"/>
              <a:t> </a:t>
            </a:r>
            <a:r>
              <a:rPr lang="en-US" sz="2000" dirty="0" err="1"/>
              <a:t>это</a:t>
            </a:r>
            <a:r>
              <a:rPr lang="en-US" sz="2000" dirty="0"/>
              <a:t> </a:t>
            </a:r>
            <a:r>
              <a:rPr lang="en-US" sz="2000" dirty="0" err="1"/>
              <a:t>чудо</a:t>
            </a:r>
            <a:r>
              <a:rPr lang="en-US" sz="2000" dirty="0"/>
              <a:t> </a:t>
            </a:r>
            <a:r>
              <a:rPr lang="en-US" sz="2000" dirty="0" err="1"/>
              <a:t>своими</a:t>
            </a:r>
            <a:r>
              <a:rPr lang="en-US" sz="2000" dirty="0"/>
              <a:t> </a:t>
            </a:r>
            <a:r>
              <a:rPr lang="en-US" sz="2000" dirty="0" err="1"/>
              <a:t>глазами</a:t>
            </a:r>
            <a:r>
              <a:rPr lang="en-US" sz="2000" dirty="0"/>
              <a:t>. </a:t>
            </a:r>
            <a:r>
              <a:rPr lang="en-US" sz="2000" dirty="0" err="1"/>
              <a:t>Оказалось</a:t>
            </a:r>
            <a:r>
              <a:rPr lang="en-US" sz="2000" dirty="0"/>
              <a:t>, </a:t>
            </a:r>
            <a:r>
              <a:rPr lang="en-US" sz="2000" dirty="0" err="1"/>
              <a:t>что</a:t>
            </a:r>
            <a:r>
              <a:rPr lang="en-US" sz="2000" dirty="0"/>
              <a:t> </a:t>
            </a:r>
            <a:r>
              <a:rPr lang="en-US" sz="2000" dirty="0" err="1"/>
              <a:t>таинственный</a:t>
            </a:r>
            <a:r>
              <a:rPr lang="en-US" sz="2000" dirty="0"/>
              <a:t> </a:t>
            </a:r>
            <a:r>
              <a:rPr lang="en-US" sz="2000" dirty="0" err="1"/>
              <a:t>феникс</a:t>
            </a:r>
            <a:r>
              <a:rPr lang="en-US" sz="2000" dirty="0"/>
              <a:t> </a:t>
            </a:r>
            <a:r>
              <a:rPr lang="en-US" sz="2000" dirty="0" err="1"/>
              <a:t>прятался</a:t>
            </a:r>
            <a:r>
              <a:rPr lang="en-US" sz="2000" dirty="0"/>
              <a:t> </a:t>
            </a:r>
            <a:r>
              <a:rPr lang="en-US" sz="2000" dirty="0" err="1"/>
              <a:t>под</a:t>
            </a:r>
            <a:r>
              <a:rPr lang="en-US" sz="2000" dirty="0"/>
              <a:t> </a:t>
            </a:r>
            <a:r>
              <a:rPr lang="en-US" sz="2000" dirty="0" err="1"/>
              <a:t>личиной</a:t>
            </a:r>
            <a:r>
              <a:rPr lang="en-US" sz="2000" dirty="0"/>
              <a:t> </a:t>
            </a:r>
            <a:r>
              <a:rPr lang="en-US" sz="2000" dirty="0" err="1"/>
              <a:t>старого</a:t>
            </a:r>
            <a:r>
              <a:rPr lang="en-US" sz="2000" dirty="0"/>
              <a:t> </a:t>
            </a:r>
            <a:r>
              <a:rPr lang="en-US" sz="2000" dirty="0" err="1"/>
              <a:t>попугая</a:t>
            </a:r>
            <a:r>
              <a:rPr lang="en-US" sz="2000" dirty="0"/>
              <a:t> и </a:t>
            </a:r>
            <a:r>
              <a:rPr lang="en-US" sz="2000" dirty="0" err="1"/>
              <a:t>вот</a:t>
            </a:r>
            <a:r>
              <a:rPr lang="en-US" sz="2000" dirty="0"/>
              <a:t>, </a:t>
            </a:r>
            <a:r>
              <a:rPr lang="en-US" sz="2000" dirty="0" err="1"/>
              <a:t>наконец</a:t>
            </a:r>
            <a:r>
              <a:rPr lang="en-US" sz="2000" dirty="0"/>
              <a:t>, </a:t>
            </a:r>
            <a:r>
              <a:rPr lang="en-US" sz="2000" dirty="0" err="1"/>
              <a:t>пришло</a:t>
            </a:r>
            <a:r>
              <a:rPr lang="en-US" sz="2000" dirty="0"/>
              <a:t> </a:t>
            </a:r>
            <a:r>
              <a:rPr lang="en-US" sz="2000" dirty="0" err="1"/>
              <a:t>его</a:t>
            </a:r>
            <a:r>
              <a:rPr lang="en-US" sz="2000" dirty="0"/>
              <a:t> </a:t>
            </a:r>
            <a:r>
              <a:rPr lang="en-US" sz="2000" dirty="0" err="1"/>
              <a:t>время</a:t>
            </a:r>
            <a:r>
              <a:rPr lang="en-US" sz="2000" dirty="0"/>
              <a:t>.</a:t>
            </a:r>
          </a:p>
          <a:p>
            <a:pPr marL="0" indent="0">
              <a:buNone/>
            </a:pPr>
            <a:r>
              <a:rPr lang="ru-RU" sz="2000" dirty="0"/>
              <a:t>   </a:t>
            </a:r>
            <a:r>
              <a:rPr lang="en-US" sz="2000" dirty="0" err="1"/>
              <a:t>Итак</a:t>
            </a:r>
            <a:r>
              <a:rPr lang="en-US" sz="2000" dirty="0"/>
              <a:t>, </a:t>
            </a:r>
            <a:r>
              <a:rPr lang="en-US" sz="2000" dirty="0" err="1"/>
              <a:t>ночь</a:t>
            </a:r>
            <a:r>
              <a:rPr lang="en-US" sz="2000" dirty="0"/>
              <a:t>, </a:t>
            </a:r>
            <a:r>
              <a:rPr lang="en-US" sz="2000" dirty="0" err="1"/>
              <a:t>старый</a:t>
            </a:r>
            <a:r>
              <a:rPr lang="en-US" sz="2000" dirty="0"/>
              <a:t> </a:t>
            </a:r>
            <a:r>
              <a:rPr lang="en-US" sz="2000" dirty="0" err="1"/>
              <a:t>попугай</a:t>
            </a:r>
            <a:r>
              <a:rPr lang="en-US" sz="2000" dirty="0"/>
              <a:t> </a:t>
            </a:r>
            <a:r>
              <a:rPr lang="en-US" sz="2000" dirty="0" err="1"/>
              <a:t>взмывает</a:t>
            </a:r>
            <a:r>
              <a:rPr lang="en-US" sz="2000" dirty="0"/>
              <a:t> в </a:t>
            </a:r>
            <a:r>
              <a:rPr lang="en-US" sz="2000" dirty="0" err="1"/>
              <a:t>небо</a:t>
            </a:r>
            <a:r>
              <a:rPr lang="en-US" sz="2000" dirty="0"/>
              <a:t>, </a:t>
            </a:r>
            <a:r>
              <a:rPr lang="en-US" sz="2000" dirty="0" err="1"/>
              <a:t>оборачиваясь</a:t>
            </a:r>
            <a:r>
              <a:rPr lang="en-US" sz="2000" dirty="0"/>
              <a:t> </a:t>
            </a:r>
            <a:r>
              <a:rPr lang="en-US" sz="2000" dirty="0" err="1"/>
              <a:t>прекрасной</a:t>
            </a:r>
            <a:r>
              <a:rPr lang="en-US" sz="2000" dirty="0"/>
              <a:t> </a:t>
            </a:r>
            <a:r>
              <a:rPr lang="ru-RU" sz="2000" dirty="0"/>
              <a:t> </a:t>
            </a:r>
            <a:r>
              <a:rPr lang="en-US" sz="2000" dirty="0" err="1"/>
              <a:t>огненной</a:t>
            </a:r>
            <a:r>
              <a:rPr lang="en-US" sz="2000" dirty="0"/>
              <a:t> </a:t>
            </a:r>
            <a:r>
              <a:rPr lang="en-US" sz="2000" dirty="0" err="1"/>
              <a:t>птицей</a:t>
            </a:r>
            <a:r>
              <a:rPr lang="en-US" sz="2000" dirty="0"/>
              <a:t>, </a:t>
            </a:r>
            <a:r>
              <a:rPr lang="en-US" sz="2000" dirty="0" err="1"/>
              <a:t>его</a:t>
            </a:r>
            <a:r>
              <a:rPr lang="en-US" sz="2000" dirty="0"/>
              <a:t> </a:t>
            </a:r>
            <a:r>
              <a:rPr lang="en-US" sz="2000" dirty="0" err="1"/>
              <a:t>нестерпимо</a:t>
            </a:r>
            <a:r>
              <a:rPr lang="en-US" sz="2000" dirty="0"/>
              <a:t> </a:t>
            </a:r>
            <a:r>
              <a:rPr lang="en-US" sz="2000" dirty="0" err="1"/>
              <a:t>сияющее</a:t>
            </a:r>
            <a:r>
              <a:rPr lang="en-US" sz="2000" dirty="0"/>
              <a:t> </a:t>
            </a:r>
            <a:r>
              <a:rPr lang="en-US" sz="2000" dirty="0" err="1"/>
              <a:t>пылающее</a:t>
            </a:r>
            <a:r>
              <a:rPr lang="en-US" sz="2000" dirty="0"/>
              <a:t> </a:t>
            </a:r>
            <a:r>
              <a:rPr lang="en-US" sz="2000" dirty="0" err="1"/>
              <a:t>перо</a:t>
            </a:r>
            <a:r>
              <a:rPr lang="en-US" sz="2000" dirty="0"/>
              <a:t> </a:t>
            </a:r>
            <a:r>
              <a:rPr lang="en-US" sz="2000" dirty="0" err="1"/>
              <a:t>опускается</a:t>
            </a:r>
            <a:r>
              <a:rPr lang="en-US" sz="2000" dirty="0"/>
              <a:t> </a:t>
            </a:r>
            <a:r>
              <a:rPr lang="en-US" sz="2000" dirty="0" err="1"/>
              <a:t>прямо</a:t>
            </a:r>
            <a:r>
              <a:rPr lang="en-US" sz="2000" dirty="0"/>
              <a:t> в </a:t>
            </a:r>
            <a:r>
              <a:rPr lang="en-US" sz="2000" dirty="0" err="1"/>
              <a:t>руки</a:t>
            </a:r>
            <a:r>
              <a:rPr lang="en-US" sz="2000" dirty="0"/>
              <a:t> </a:t>
            </a:r>
            <a:r>
              <a:rPr lang="en-US" sz="2000" dirty="0" err="1"/>
              <a:t>девочке</a:t>
            </a:r>
            <a:r>
              <a:rPr lang="en-US" sz="2000" dirty="0"/>
              <a:t>… </a:t>
            </a:r>
            <a:r>
              <a:rPr lang="en-US" sz="2000" dirty="0" err="1"/>
              <a:t>Осталась</a:t>
            </a:r>
            <a:r>
              <a:rPr lang="en-US" sz="2000" dirty="0"/>
              <a:t> </a:t>
            </a:r>
            <a:r>
              <a:rPr lang="en-US" sz="2000" dirty="0" err="1"/>
              <a:t>одна</a:t>
            </a:r>
            <a:r>
              <a:rPr lang="en-US" sz="2000" dirty="0"/>
              <a:t> </a:t>
            </a:r>
            <a:r>
              <a:rPr lang="en-US" sz="2000" dirty="0" err="1"/>
              <a:t>задача</a:t>
            </a:r>
            <a:r>
              <a:rPr lang="en-US" sz="2000" dirty="0"/>
              <a:t> - </a:t>
            </a:r>
            <a:r>
              <a:rPr lang="en-US" sz="2000" dirty="0" err="1"/>
              <a:t>что</a:t>
            </a:r>
            <a:r>
              <a:rPr lang="en-US" sz="2000" dirty="0"/>
              <a:t> </a:t>
            </a:r>
            <a:r>
              <a:rPr lang="en-US" sz="2000" dirty="0" err="1"/>
              <a:t>же</a:t>
            </a:r>
            <a:r>
              <a:rPr lang="en-US" sz="2000" dirty="0"/>
              <a:t> </a:t>
            </a:r>
            <a:r>
              <a:rPr lang="en-US" sz="2000" dirty="0" err="1"/>
              <a:t>Лотти</a:t>
            </a:r>
            <a:r>
              <a:rPr lang="en-US" sz="2000" dirty="0"/>
              <a:t> </a:t>
            </a:r>
            <a:r>
              <a:rPr lang="en-US" sz="2000" dirty="0" err="1"/>
              <a:t>загадать</a:t>
            </a:r>
            <a:r>
              <a:rPr lang="en-US" sz="2000" dirty="0"/>
              <a:t>?</a:t>
            </a:r>
          </a:p>
          <a:p>
            <a:r>
              <a:rPr lang="en-US" sz="1800" dirty="0" err="1"/>
              <a:t>Экземпляры</a:t>
            </a:r>
            <a:endParaRPr lang="en-US" sz="1800" dirty="0"/>
          </a:p>
          <a:p>
            <a:pPr marL="0" indent="0">
              <a:buNone/>
            </a:pPr>
            <a:r>
              <a:rPr lang="en-US" sz="1800" dirty="0"/>
              <a:t>ЦДБ (1), Ф2 (1), Ф3 (1), Ф4 (1), Ф5 (1), Ф6 (1), Ф7 (1), Ф10 (1), Ф11 (1), Ф12 (1), Ф13 (1), Ф14 (1), Ф16 (1), Ф18 (1), Ф19 (1), Ф20 (1), Ф21 (1), Ф22 (1), Ф24 (1), ПВ (1), Ф25 (1), Ф26 (1), Ф27 (1), Ф28 (1), Ф30 (1)</a:t>
            </a:r>
          </a:p>
          <a:p>
            <a:endParaRPr lang="en-US" sz="1600" dirty="0"/>
          </a:p>
        </p:txBody>
      </p:sp>
    </p:spTree>
    <p:extLst>
      <p:ext uri="{BB962C8B-B14F-4D97-AF65-F5344CB8AC3E}">
        <p14:creationId xmlns:p14="http://schemas.microsoft.com/office/powerpoint/2010/main" xmlns="" val="90470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3615500-DCF1-4AAC-AD7C-4D879249F408}"/>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900" b="1" dirty="0" err="1"/>
              <a:t>Вебб</a:t>
            </a:r>
            <a:r>
              <a:rPr lang="en-US" sz="1900" b="1" dirty="0"/>
              <a:t>, </a:t>
            </a:r>
            <a:r>
              <a:rPr lang="en-US" sz="1900" b="1" dirty="0" err="1"/>
              <a:t>Холли</a:t>
            </a:r>
            <a:r>
              <a:rPr lang="en-US" sz="1900" b="1" dirty="0"/>
              <a:t>. </a:t>
            </a:r>
            <a:r>
              <a:rPr lang="en-US" sz="1900" dirty="0"/>
              <a:t/>
            </a:r>
            <a:br>
              <a:rPr lang="en-US" sz="1900" dirty="0"/>
            </a:br>
            <a:r>
              <a:rPr lang="en-US" sz="1900" dirty="0"/>
              <a:t>    </a:t>
            </a:r>
            <a:r>
              <a:rPr lang="en-US" sz="1900" dirty="0" err="1"/>
              <a:t>Тигрёнок</a:t>
            </a:r>
            <a:r>
              <a:rPr lang="en-US" sz="1900" dirty="0"/>
              <a:t> </a:t>
            </a:r>
            <a:r>
              <a:rPr lang="en-US" sz="1900" dirty="0" err="1"/>
              <a:t>Звёздочка</a:t>
            </a:r>
            <a:r>
              <a:rPr lang="en-US" sz="1900" dirty="0"/>
              <a:t>  : [</a:t>
            </a:r>
            <a:r>
              <a:rPr lang="en-US" sz="1900" dirty="0" err="1"/>
              <a:t>повесть</a:t>
            </a:r>
            <a:r>
              <a:rPr lang="en-US" sz="1900" dirty="0"/>
              <a:t> : 6+] / Х. </a:t>
            </a:r>
            <a:r>
              <a:rPr lang="en-US" sz="1900" dirty="0" err="1"/>
              <a:t>Вебб</a:t>
            </a:r>
            <a:r>
              <a:rPr lang="en-US" sz="1900" dirty="0"/>
              <a:t> ; </a:t>
            </a:r>
            <a:r>
              <a:rPr lang="en-US" sz="1900" dirty="0" err="1"/>
              <a:t>пер</a:t>
            </a:r>
            <a:r>
              <a:rPr lang="en-US" sz="1900" dirty="0"/>
              <a:t>. с </a:t>
            </a:r>
            <a:r>
              <a:rPr lang="en-US" sz="1900" dirty="0" err="1"/>
              <a:t>англ</a:t>
            </a:r>
            <a:r>
              <a:rPr lang="en-US" sz="1900" dirty="0"/>
              <a:t>. </a:t>
            </a:r>
            <a:r>
              <a:rPr lang="ru-RU" sz="1900" dirty="0"/>
              <a:t/>
            </a:r>
            <a:br>
              <a:rPr lang="ru-RU" sz="1900" dirty="0"/>
            </a:br>
            <a:r>
              <a:rPr lang="en-US" sz="1900" dirty="0"/>
              <a:t>Т. </a:t>
            </a:r>
            <a:r>
              <a:rPr lang="en-US" sz="1900" dirty="0" err="1"/>
              <a:t>Покидаевой</a:t>
            </a:r>
            <a:r>
              <a:rPr lang="en-US" sz="1900" dirty="0"/>
              <a:t>. – </a:t>
            </a:r>
            <a:r>
              <a:rPr lang="en-US" sz="1900" dirty="0" err="1"/>
              <a:t>Москва</a:t>
            </a:r>
            <a:r>
              <a:rPr lang="en-US" sz="1900" dirty="0"/>
              <a:t> : </a:t>
            </a:r>
            <a:r>
              <a:rPr lang="en-US" sz="1900" dirty="0" err="1"/>
              <a:t>Эксмо</a:t>
            </a:r>
            <a:r>
              <a:rPr lang="en-US" sz="1900" dirty="0"/>
              <a:t>, 2020. - 208 с. : </a:t>
            </a:r>
            <a:r>
              <a:rPr lang="en-US" sz="1900" dirty="0" err="1"/>
              <a:t>ил</a:t>
            </a:r>
            <a:r>
              <a:rPr lang="en-US" sz="1900" dirty="0"/>
              <a:t>. - (</a:t>
            </a:r>
            <a:r>
              <a:rPr lang="en-US" sz="1900" dirty="0" err="1"/>
              <a:t>Добрые</a:t>
            </a:r>
            <a:r>
              <a:rPr lang="en-US" sz="1900" dirty="0"/>
              <a:t> </a:t>
            </a:r>
            <a:r>
              <a:rPr lang="en-US" sz="1900" dirty="0" err="1"/>
              <a:t>истории</a:t>
            </a:r>
            <a:r>
              <a:rPr lang="en-US" sz="1900" dirty="0"/>
              <a:t> о </a:t>
            </a:r>
            <a:r>
              <a:rPr lang="en-US" sz="1900" dirty="0" err="1"/>
              <a:t>зверятах</a:t>
            </a:r>
            <a:r>
              <a:rPr lang="en-US" sz="1900" dirty="0"/>
              <a:t>). - ISBN 978-5-04-106508-9.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передний, стоит, вода, держит&#10;&#10;Автоматически созданное описание">
            <a:extLst>
              <a:ext uri="{FF2B5EF4-FFF2-40B4-BE49-F238E27FC236}">
                <a16:creationId xmlns:a16="http://schemas.microsoft.com/office/drawing/2014/main" xmlns="" id="{CBC838E3-EDCB-4C1D-A9CD-0A4836BE3F5E}"/>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5296" r="1283"/>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2D45BC71-8C6B-49D3-8C11-B43867A5F901}"/>
              </a:ext>
            </a:extLst>
          </p:cNvPr>
          <p:cNvSpPr>
            <a:spLocks noGrp="1"/>
          </p:cNvSpPr>
          <p:nvPr>
            <p:ph sz="half" idx="2"/>
          </p:nvPr>
        </p:nvSpPr>
        <p:spPr>
          <a:xfrm>
            <a:off x="4553734" y="2409830"/>
            <a:ext cx="7092166" cy="3775070"/>
          </a:xfrm>
        </p:spPr>
        <p:txBody>
          <a:bodyPr vert="horz" lIns="91440" tIns="45720" rIns="91440" bIns="45720" rtlCol="0">
            <a:normAutofit/>
          </a:bodyPr>
          <a:lstStyle/>
          <a:p>
            <a:r>
              <a:rPr lang="en-US" sz="1700" dirty="0" err="1"/>
              <a:t>Энни</a:t>
            </a:r>
            <a:r>
              <a:rPr lang="en-US" sz="1700" dirty="0"/>
              <a:t> </a:t>
            </a:r>
            <a:r>
              <a:rPr lang="en-US" sz="1700" dirty="0" err="1"/>
              <a:t>знает</a:t>
            </a:r>
            <a:r>
              <a:rPr lang="en-US" sz="1700" dirty="0"/>
              <a:t>, </a:t>
            </a:r>
            <a:r>
              <a:rPr lang="en-US" sz="1700" dirty="0" err="1"/>
              <a:t>что</a:t>
            </a:r>
            <a:r>
              <a:rPr lang="en-US" sz="1700" dirty="0"/>
              <a:t> в </a:t>
            </a:r>
            <a:r>
              <a:rPr lang="en-US" sz="1700" dirty="0" err="1"/>
              <a:t>далёкой-далёкой</a:t>
            </a:r>
            <a:r>
              <a:rPr lang="en-US" sz="1700" dirty="0"/>
              <a:t> </a:t>
            </a:r>
            <a:r>
              <a:rPr lang="en-US" sz="1700" dirty="0" err="1"/>
              <a:t>России</a:t>
            </a:r>
            <a:r>
              <a:rPr lang="en-US" sz="1700" dirty="0"/>
              <a:t> у </a:t>
            </a:r>
            <a:r>
              <a:rPr lang="en-US" sz="1700" dirty="0" err="1"/>
              <a:t>неё</a:t>
            </a:r>
            <a:r>
              <a:rPr lang="en-US" sz="1700" dirty="0"/>
              <a:t> </a:t>
            </a:r>
            <a:r>
              <a:rPr lang="en-US" sz="1700" dirty="0" err="1"/>
              <a:t>есть</a:t>
            </a:r>
            <a:r>
              <a:rPr lang="en-US" sz="1700" dirty="0"/>
              <a:t> </a:t>
            </a:r>
            <a:r>
              <a:rPr lang="en-US" sz="1700" dirty="0" err="1"/>
              <a:t>двоюродная</a:t>
            </a:r>
            <a:r>
              <a:rPr lang="en-US" sz="1700" dirty="0"/>
              <a:t> </a:t>
            </a:r>
            <a:r>
              <a:rPr lang="en-US" sz="1700" dirty="0" err="1"/>
              <a:t>сестра</a:t>
            </a:r>
            <a:r>
              <a:rPr lang="en-US" sz="1700" dirty="0"/>
              <a:t>, </a:t>
            </a:r>
            <a:r>
              <a:rPr lang="en-US" sz="1700" dirty="0" err="1"/>
              <a:t>которую</a:t>
            </a:r>
            <a:r>
              <a:rPr lang="en-US" sz="1700" dirty="0"/>
              <a:t> </a:t>
            </a:r>
            <a:r>
              <a:rPr lang="en-US" sz="1700" dirty="0" err="1"/>
              <a:t>зовут</a:t>
            </a:r>
            <a:r>
              <a:rPr lang="en-US" sz="1700" dirty="0"/>
              <a:t> </a:t>
            </a:r>
            <a:r>
              <a:rPr lang="en-US" sz="1700" dirty="0" err="1"/>
              <a:t>так</a:t>
            </a:r>
            <a:r>
              <a:rPr lang="en-US" sz="1700" dirty="0"/>
              <a:t> </a:t>
            </a:r>
            <a:r>
              <a:rPr lang="en-US" sz="1700" dirty="0" err="1"/>
              <a:t>же</a:t>
            </a:r>
            <a:r>
              <a:rPr lang="en-US" sz="1700" dirty="0"/>
              <a:t>, </a:t>
            </a:r>
            <a:r>
              <a:rPr lang="en-US" sz="1700" dirty="0" err="1"/>
              <a:t>только</a:t>
            </a:r>
            <a:r>
              <a:rPr lang="en-US" sz="1700" dirty="0"/>
              <a:t> </a:t>
            </a:r>
            <a:r>
              <a:rPr lang="en-US" sz="1700" dirty="0" err="1"/>
              <a:t>на</a:t>
            </a:r>
            <a:r>
              <a:rPr lang="en-US" sz="1700" dirty="0"/>
              <a:t> </a:t>
            </a:r>
            <a:r>
              <a:rPr lang="en-US" sz="1700" dirty="0" err="1"/>
              <a:t>русский</a:t>
            </a:r>
            <a:r>
              <a:rPr lang="en-US" sz="1700" dirty="0"/>
              <a:t> </a:t>
            </a:r>
            <a:r>
              <a:rPr lang="en-US" sz="1700" dirty="0" err="1"/>
              <a:t>манер</a:t>
            </a:r>
            <a:r>
              <a:rPr lang="en-US" sz="1700" dirty="0"/>
              <a:t> - </a:t>
            </a:r>
            <a:r>
              <a:rPr lang="en-US" sz="1700" dirty="0" err="1"/>
              <a:t>Аннушка</a:t>
            </a:r>
            <a:r>
              <a:rPr lang="en-US" sz="1700" dirty="0"/>
              <a:t>. </a:t>
            </a:r>
            <a:r>
              <a:rPr lang="en-US" sz="1700" dirty="0" err="1"/>
              <a:t>Они</a:t>
            </a:r>
            <a:r>
              <a:rPr lang="en-US" sz="1700" dirty="0"/>
              <a:t>, </a:t>
            </a:r>
            <a:r>
              <a:rPr lang="en-US" sz="1700" dirty="0" err="1"/>
              <a:t>конечно</a:t>
            </a:r>
            <a:r>
              <a:rPr lang="en-US" sz="1700" dirty="0"/>
              <a:t> </a:t>
            </a:r>
            <a:r>
              <a:rPr lang="en-US" sz="1700" dirty="0" err="1"/>
              <a:t>же</a:t>
            </a:r>
            <a:r>
              <a:rPr lang="en-US" sz="1700" dirty="0"/>
              <a:t>, </a:t>
            </a:r>
            <a:r>
              <a:rPr lang="en-US" sz="1700" dirty="0" err="1"/>
              <a:t>дружат</a:t>
            </a:r>
            <a:r>
              <a:rPr lang="en-US" sz="1700" dirty="0"/>
              <a:t>, </a:t>
            </a:r>
            <a:r>
              <a:rPr lang="en-US" sz="1700" dirty="0" err="1"/>
              <a:t>но</a:t>
            </a:r>
            <a:r>
              <a:rPr lang="en-US" sz="1700" dirty="0"/>
              <a:t> </a:t>
            </a:r>
            <a:r>
              <a:rPr lang="en-US" sz="1700" dirty="0" err="1"/>
              <a:t>Аннушка</a:t>
            </a:r>
            <a:r>
              <a:rPr lang="en-US" sz="1700" dirty="0"/>
              <a:t> </a:t>
            </a:r>
            <a:r>
              <a:rPr lang="en-US" sz="1700" dirty="0" err="1"/>
              <a:t>плохо</a:t>
            </a:r>
            <a:r>
              <a:rPr lang="en-US" sz="1700" dirty="0"/>
              <a:t> </a:t>
            </a:r>
            <a:r>
              <a:rPr lang="en-US" sz="1700" dirty="0" err="1"/>
              <a:t>говорит</a:t>
            </a:r>
            <a:r>
              <a:rPr lang="en-US" sz="1700" dirty="0"/>
              <a:t> </a:t>
            </a:r>
            <a:r>
              <a:rPr lang="en-US" sz="1700" dirty="0" err="1"/>
              <a:t>по-английски</a:t>
            </a:r>
            <a:r>
              <a:rPr lang="en-US" sz="1700" dirty="0"/>
              <a:t>, а </a:t>
            </a:r>
            <a:r>
              <a:rPr lang="en-US" sz="1700" dirty="0" err="1"/>
              <a:t>Энни</a:t>
            </a:r>
            <a:r>
              <a:rPr lang="en-US" sz="1700" dirty="0"/>
              <a:t> - </a:t>
            </a:r>
            <a:r>
              <a:rPr lang="en-US" sz="1700" dirty="0" err="1"/>
              <a:t>по-русски</a:t>
            </a:r>
            <a:r>
              <a:rPr lang="en-US" sz="1700" dirty="0"/>
              <a:t>, </a:t>
            </a:r>
            <a:r>
              <a:rPr lang="en-US" sz="1700" dirty="0" err="1"/>
              <a:t>поэтому</a:t>
            </a:r>
            <a:r>
              <a:rPr lang="en-US" sz="1700" dirty="0"/>
              <a:t> </a:t>
            </a:r>
            <a:r>
              <a:rPr lang="en-US" sz="1700" dirty="0" err="1"/>
              <a:t>пообщаться</a:t>
            </a:r>
            <a:r>
              <a:rPr lang="en-US" sz="1700" dirty="0"/>
              <a:t> у </a:t>
            </a:r>
            <a:r>
              <a:rPr lang="en-US" sz="1700" dirty="0" err="1"/>
              <a:t>них</a:t>
            </a:r>
            <a:r>
              <a:rPr lang="en-US" sz="1700" dirty="0"/>
              <a:t> </a:t>
            </a:r>
            <a:r>
              <a:rPr lang="en-US" sz="1700" dirty="0" err="1"/>
              <a:t>получается</a:t>
            </a:r>
            <a:r>
              <a:rPr lang="en-US" sz="1700" dirty="0"/>
              <a:t> </a:t>
            </a:r>
            <a:r>
              <a:rPr lang="en-US" sz="1700" dirty="0" err="1"/>
              <a:t>нечасто</a:t>
            </a:r>
            <a:r>
              <a:rPr lang="en-US" sz="1700" dirty="0"/>
              <a:t>. </a:t>
            </a:r>
          </a:p>
          <a:p>
            <a:pPr marL="0" indent="0">
              <a:buNone/>
            </a:pPr>
            <a:r>
              <a:rPr lang="en-US" sz="1700" dirty="0"/>
              <a:t>И </a:t>
            </a:r>
            <a:r>
              <a:rPr lang="en-US" sz="1700" dirty="0" err="1"/>
              <a:t>однажды</a:t>
            </a:r>
            <a:r>
              <a:rPr lang="en-US" sz="1700" dirty="0"/>
              <a:t> </a:t>
            </a:r>
            <a:r>
              <a:rPr lang="en-US" sz="1700" dirty="0" err="1"/>
              <a:t>Энни</a:t>
            </a:r>
            <a:r>
              <a:rPr lang="en-US" sz="1700" dirty="0"/>
              <a:t> </a:t>
            </a:r>
            <a:r>
              <a:rPr lang="en-US" sz="1700" dirty="0" err="1"/>
              <a:t>приснилось</a:t>
            </a:r>
            <a:r>
              <a:rPr lang="en-US" sz="1700" dirty="0"/>
              <a:t>, </a:t>
            </a:r>
            <a:r>
              <a:rPr lang="en-US" sz="1700" dirty="0" err="1"/>
              <a:t>что</a:t>
            </a:r>
            <a:r>
              <a:rPr lang="en-US" sz="1700" dirty="0"/>
              <a:t> </a:t>
            </a:r>
            <a:r>
              <a:rPr lang="en-US" sz="1700" dirty="0" err="1"/>
              <a:t>она</a:t>
            </a:r>
            <a:r>
              <a:rPr lang="en-US" sz="1700" dirty="0"/>
              <a:t> - </a:t>
            </a:r>
            <a:r>
              <a:rPr lang="en-US" sz="1700" dirty="0" err="1"/>
              <a:t>это</a:t>
            </a:r>
            <a:r>
              <a:rPr lang="en-US" sz="1700" dirty="0"/>
              <a:t> </a:t>
            </a:r>
            <a:r>
              <a:rPr lang="en-US" sz="1700" dirty="0" err="1"/>
              <a:t>Аннушка</a:t>
            </a:r>
            <a:r>
              <a:rPr lang="en-US" sz="1700" dirty="0"/>
              <a:t>! И </a:t>
            </a:r>
            <a:r>
              <a:rPr lang="en-US" sz="1700" dirty="0" err="1"/>
              <a:t>что</a:t>
            </a:r>
            <a:r>
              <a:rPr lang="en-US" sz="1700" dirty="0"/>
              <a:t> </a:t>
            </a:r>
            <a:r>
              <a:rPr lang="en-US" sz="1700" dirty="0" err="1"/>
              <a:t>возле</a:t>
            </a:r>
            <a:r>
              <a:rPr lang="en-US" sz="1700" dirty="0"/>
              <a:t> </a:t>
            </a:r>
            <a:r>
              <a:rPr lang="en-US" sz="1700" dirty="0" err="1"/>
              <a:t>её</a:t>
            </a:r>
            <a:r>
              <a:rPr lang="en-US" sz="1700" dirty="0"/>
              <a:t> </a:t>
            </a:r>
            <a:r>
              <a:rPr lang="en-US" sz="1700" dirty="0" err="1"/>
              <a:t>родного</a:t>
            </a:r>
            <a:r>
              <a:rPr lang="en-US" sz="1700" dirty="0"/>
              <a:t> </a:t>
            </a:r>
            <a:r>
              <a:rPr lang="en-US" sz="1700" dirty="0" err="1"/>
              <a:t>дома</a:t>
            </a:r>
            <a:r>
              <a:rPr lang="en-US" sz="1700" dirty="0"/>
              <a:t> </a:t>
            </a:r>
            <a:r>
              <a:rPr lang="en-US" sz="1700" dirty="0" err="1"/>
              <a:t>бродит</a:t>
            </a:r>
            <a:r>
              <a:rPr lang="en-US" sz="1700" dirty="0"/>
              <a:t> </a:t>
            </a:r>
            <a:r>
              <a:rPr lang="en-US" sz="1700" dirty="0" err="1"/>
              <a:t>тигр</a:t>
            </a:r>
            <a:r>
              <a:rPr lang="en-US" sz="1700" dirty="0"/>
              <a:t>… </a:t>
            </a:r>
            <a:r>
              <a:rPr lang="en-US" sz="1700" dirty="0" err="1"/>
              <a:t>На</a:t>
            </a:r>
            <a:r>
              <a:rPr lang="en-US" sz="1700" dirty="0"/>
              <a:t> </a:t>
            </a:r>
            <a:r>
              <a:rPr lang="en-US" sz="1700" dirty="0" err="1"/>
              <a:t>этого</a:t>
            </a:r>
            <a:r>
              <a:rPr lang="en-US" sz="1700" dirty="0"/>
              <a:t> </a:t>
            </a:r>
            <a:r>
              <a:rPr lang="en-US" sz="1700" dirty="0" err="1"/>
              <a:t>свирепого</a:t>
            </a:r>
            <a:r>
              <a:rPr lang="en-US" sz="1700" dirty="0"/>
              <a:t>, </a:t>
            </a:r>
            <a:r>
              <a:rPr lang="en-US" sz="1700" dirty="0" err="1"/>
              <a:t>опасного</a:t>
            </a:r>
            <a:r>
              <a:rPr lang="en-US" sz="1700" dirty="0"/>
              <a:t> </a:t>
            </a:r>
            <a:r>
              <a:rPr lang="en-US" sz="1700" dirty="0" err="1"/>
              <a:t>хищника</a:t>
            </a:r>
            <a:r>
              <a:rPr lang="en-US" sz="1700" dirty="0"/>
              <a:t> </a:t>
            </a:r>
            <a:r>
              <a:rPr lang="en-US" sz="1700" dirty="0" err="1"/>
              <a:t>объявлена</a:t>
            </a:r>
            <a:r>
              <a:rPr lang="en-US" sz="1700" dirty="0"/>
              <a:t> </a:t>
            </a:r>
            <a:r>
              <a:rPr lang="en-US" sz="1700" dirty="0" err="1"/>
              <a:t>охота</a:t>
            </a:r>
            <a:r>
              <a:rPr lang="en-US" sz="1700" dirty="0"/>
              <a:t>. </a:t>
            </a:r>
            <a:r>
              <a:rPr lang="en-US" sz="1700" dirty="0" err="1"/>
              <a:t>Но</a:t>
            </a:r>
            <a:r>
              <a:rPr lang="en-US" sz="1700" dirty="0"/>
              <a:t> </a:t>
            </a:r>
            <a:r>
              <a:rPr lang="en-US" sz="1700" dirty="0" err="1"/>
              <a:t>Аннушка</a:t>
            </a:r>
            <a:r>
              <a:rPr lang="en-US" sz="1700" dirty="0"/>
              <a:t> </a:t>
            </a:r>
            <a:r>
              <a:rPr lang="en-US" sz="1700" dirty="0" err="1"/>
              <a:t>знает</a:t>
            </a:r>
            <a:r>
              <a:rPr lang="en-US" sz="1700" dirty="0"/>
              <a:t>, </a:t>
            </a:r>
            <a:r>
              <a:rPr lang="en-US" sz="1700" dirty="0" err="1"/>
              <a:t>что</a:t>
            </a:r>
            <a:r>
              <a:rPr lang="en-US" sz="1700" dirty="0"/>
              <a:t> </a:t>
            </a:r>
            <a:r>
              <a:rPr lang="en-US" sz="1700" dirty="0" err="1"/>
              <a:t>на</a:t>
            </a:r>
            <a:r>
              <a:rPr lang="en-US" sz="1700" dirty="0"/>
              <a:t> </a:t>
            </a:r>
            <a:r>
              <a:rPr lang="en-US" sz="1700" dirty="0" err="1"/>
              <a:t>самом</a:t>
            </a:r>
            <a:r>
              <a:rPr lang="en-US" sz="1700" dirty="0"/>
              <a:t> </a:t>
            </a:r>
            <a:r>
              <a:rPr lang="en-US" sz="1700" dirty="0" err="1"/>
              <a:t>деле</a:t>
            </a:r>
            <a:r>
              <a:rPr lang="en-US" sz="1700" dirty="0"/>
              <a:t> </a:t>
            </a:r>
            <a:r>
              <a:rPr lang="en-US" sz="1700" dirty="0" err="1"/>
              <a:t>это</a:t>
            </a:r>
            <a:r>
              <a:rPr lang="en-US" sz="1700" dirty="0"/>
              <a:t> </a:t>
            </a:r>
            <a:r>
              <a:rPr lang="en-US" sz="1700" dirty="0" err="1"/>
              <a:t>одинокий</a:t>
            </a:r>
            <a:r>
              <a:rPr lang="en-US" sz="1700" dirty="0"/>
              <a:t>, </a:t>
            </a:r>
            <a:r>
              <a:rPr lang="en-US" sz="1700" dirty="0" err="1"/>
              <a:t>потерявший</a:t>
            </a:r>
            <a:r>
              <a:rPr lang="en-US" sz="1700" dirty="0"/>
              <a:t> </a:t>
            </a:r>
            <a:r>
              <a:rPr lang="en-US" sz="1700" dirty="0" err="1"/>
              <a:t>маму</a:t>
            </a:r>
            <a:r>
              <a:rPr lang="en-US" sz="1700" dirty="0"/>
              <a:t> </a:t>
            </a:r>
            <a:r>
              <a:rPr lang="en-US" sz="1700" dirty="0" err="1"/>
              <a:t>тигрёнок</a:t>
            </a:r>
            <a:r>
              <a:rPr lang="en-US" sz="1700" dirty="0"/>
              <a:t> и </a:t>
            </a:r>
            <a:r>
              <a:rPr lang="en-US" sz="1700" dirty="0" err="1"/>
              <a:t>что</a:t>
            </a:r>
            <a:r>
              <a:rPr lang="en-US" sz="1700" dirty="0"/>
              <a:t> </a:t>
            </a:r>
            <a:r>
              <a:rPr lang="en-US" sz="1700" dirty="0" err="1"/>
              <a:t>надо</a:t>
            </a:r>
            <a:r>
              <a:rPr lang="en-US" sz="1700" dirty="0"/>
              <a:t> </a:t>
            </a:r>
            <a:r>
              <a:rPr lang="en-US" sz="1700" dirty="0" err="1"/>
              <a:t>спасать</a:t>
            </a:r>
            <a:r>
              <a:rPr lang="en-US" sz="1700" dirty="0"/>
              <a:t> </a:t>
            </a:r>
            <a:r>
              <a:rPr lang="en-US" sz="1700" dirty="0" err="1"/>
              <a:t>его</a:t>
            </a:r>
            <a:r>
              <a:rPr lang="en-US" sz="1700" dirty="0"/>
              <a:t>, а </a:t>
            </a:r>
            <a:r>
              <a:rPr lang="en-US" sz="1700" dirty="0" err="1"/>
              <a:t>не</a:t>
            </a:r>
            <a:r>
              <a:rPr lang="en-US" sz="1700" dirty="0"/>
              <a:t> </a:t>
            </a:r>
            <a:r>
              <a:rPr lang="en-US" sz="1700" dirty="0" err="1"/>
              <a:t>спасаться</a:t>
            </a:r>
            <a:r>
              <a:rPr lang="en-US" sz="1700" dirty="0"/>
              <a:t> </a:t>
            </a:r>
            <a:r>
              <a:rPr lang="en-US" sz="1700" dirty="0" err="1"/>
              <a:t>от</a:t>
            </a:r>
            <a:r>
              <a:rPr lang="en-US" sz="1700" dirty="0"/>
              <a:t> </a:t>
            </a:r>
            <a:r>
              <a:rPr lang="en-US" sz="1700" dirty="0" err="1"/>
              <a:t>него</a:t>
            </a:r>
            <a:r>
              <a:rPr lang="en-US" sz="1700" dirty="0"/>
              <a:t>! </a:t>
            </a:r>
            <a:r>
              <a:rPr lang="en-US" sz="1700" dirty="0" err="1"/>
              <a:t>Только</a:t>
            </a:r>
            <a:r>
              <a:rPr lang="en-US" sz="1700" dirty="0"/>
              <a:t> </a:t>
            </a:r>
            <a:r>
              <a:rPr lang="en-US" sz="1700" dirty="0" err="1"/>
              <a:t>как</a:t>
            </a:r>
            <a:r>
              <a:rPr lang="en-US" sz="1700" dirty="0"/>
              <a:t> </a:t>
            </a:r>
            <a:r>
              <a:rPr lang="en-US" sz="1700" dirty="0" err="1"/>
              <a:t>убедить</a:t>
            </a:r>
            <a:r>
              <a:rPr lang="en-US" sz="1700" dirty="0"/>
              <a:t> в </a:t>
            </a:r>
            <a:r>
              <a:rPr lang="en-US" sz="1700" dirty="0" err="1"/>
              <a:t>этом</a:t>
            </a:r>
            <a:r>
              <a:rPr lang="en-US" sz="1700" dirty="0"/>
              <a:t> </a:t>
            </a:r>
            <a:r>
              <a:rPr lang="en-US" sz="1700" dirty="0" err="1"/>
              <a:t>взрослых</a:t>
            </a:r>
            <a:r>
              <a:rPr lang="en-US" sz="1700" dirty="0"/>
              <a:t>?</a:t>
            </a:r>
          </a:p>
          <a:p>
            <a:r>
              <a:rPr lang="en-US" sz="1700" dirty="0" err="1"/>
              <a:t>Экземпляры</a:t>
            </a:r>
            <a:endParaRPr lang="en-US" sz="1700" dirty="0"/>
          </a:p>
          <a:p>
            <a:pPr marL="0" indent="0">
              <a:buNone/>
            </a:pPr>
            <a:r>
              <a:rPr lang="en-US" sz="1700" dirty="0"/>
              <a:t>ЦБ (1) ЦДБ (1), Ф2 (1), Ф3 (1), Ф4 (1), Ф5 (1), Ф6 (1), Ф7 (1), Ф10 (1), Ф11 (1), Ф12 (1), Ф14 (1), Ф15 (1), Ф16 (1), Ф18 (1), Ф19 (1), Ф20 (1), Ф21 (1), Ф22 (1), Ф23(1), Ф24 (1), Ф26 (1), Ф27 (1), Ф28 (1), Ф30 (1)</a:t>
            </a:r>
          </a:p>
          <a:p>
            <a:endParaRPr lang="en-US" sz="1700" dirty="0"/>
          </a:p>
        </p:txBody>
      </p:sp>
    </p:spTree>
    <p:extLst>
      <p:ext uri="{BB962C8B-B14F-4D97-AF65-F5344CB8AC3E}">
        <p14:creationId xmlns:p14="http://schemas.microsoft.com/office/powerpoint/2010/main" xmlns="" val="7642221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6416</Words>
  <Application>Microsoft Office PowerPoint</Application>
  <PresentationFormat>Произвольный</PresentationFormat>
  <Paragraphs>200</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Слайд 1</vt:lpstr>
      <vt:lpstr> Браун, Питер.      Дикий робот : [6+] / П. Браун ; пер. с англ. М. Сухотиной. - 2-е изд. – Москва : Манн, Иванов и Фербер, 2020. - 288 с. : ил. - ISBN 978-5-00146-827-1. - Текст : непосредственный. </vt:lpstr>
      <vt:lpstr>Бус, А.      Котёнок Ириска и снежное приключение! : [повесть : 6+] / Анна Бус ; пер. с англ. Н. Лясковской. - Москва : #Эксмодетство, 2020. - 144 с. : ил. - (Снежные истории о доброте и чудесах). - ISBN 978-5-04-103337-8. - Текст : непосредственный. </vt:lpstr>
      <vt:lpstr> Вебб, Х.      Дай лапу! Большая книга добрых историй : [повести : 6+] / Х. Вебб ; пер.с англ. А. Тихоновой. - Москва : #Эксмодетство, 2020. - 400 с. : ил. - (Добрые истории о зверятах). - ISBN 978-5-04-105490-8. - Текст : непосредственный.</vt:lpstr>
      <vt:lpstr> Вебб, Х.      Как подружиться с лисёнком : [повесть : 6+] / Х. Вебб ; пер.с англ. Т. Покидаевой. - Москва : #Эксмодетство, 2020. - 208 с. : ил. - (Добрые истории о зверятах). - ISBN 978-5-04-105281-2 . - Текст : непосредственный.</vt:lpstr>
      <vt:lpstr> Вебб, Х.      Мышонок Трюфель : [повесть : 6+] / Х. Вебб ; пер.с англ.  Е. Солодянкиной ; худож. К. Рейнер. - Москва : #Эксмодетство, 2020. - 176 c. : ил. - ISBN 978-5-04-102642-4. - Текст : непосредственный.</vt:lpstr>
      <vt:lpstr>Вебб, Холли.      Оленёнок Крапинка, или Бархатистый носик : [повесть : 6+] / Х. Вебб ; пер. с англ. А. Тихоновой ; ил. Д. Брауна. - Москва : Эксмо, 2020. - 192 с. : ил. - (Добрые истории о зверятах). - ISBN 978-5-04-108545-2. - Текст : непосредственный. </vt:lpstr>
      <vt:lpstr>Вебб, Холли.      Перо феникса : [повесть : 12+] / Х. Вебб ; пер. с англ. Т. Ю. Покидаевой. – Москва : Эксмо, 2020. - 224 с. - ISBN 978-5-04-091263-6. - Текст : непосредственный. </vt:lpstr>
      <vt:lpstr>Вебб, Холли.      Тигрёнок Звёздочка  : [повесть : 6+] / Х. Вебб ; пер. с англ.  Т. Покидаевой. – Москва : Эксмо, 2020. - 208 с. : ил. - (Добрые истории о зверятах). - ISBN 978-5-04-106508-9. - Текст : непосредственный. </vt:lpstr>
      <vt:lpstr>Вебб, Холли.      Щенок из кармана  : [повесть : 6+] / Х. Вебб ; пер. с англ.  Е. Солодянкиной ; ил. К. Рейнер. – Москва : Эксмо, 2020. - 160 с. : ил. - ISBN 978-5-04-105957-6. - Текст : непосредственный. </vt:lpstr>
      <vt:lpstr>Вебб, Х.      Щенок Уинстон, или Неделя добрых дел  : [повесть : 6+] / Холли Вебб ; пер. с англ. Т. Покидаевой ; ил. С. Вильямс. - Москва : Эксмо, 2019. - 144 с. : ил. - (Добрые истории о зверятах). - ISBN 978-5-04-091899-7. - Текст : непосредственный. </vt:lpstr>
      <vt:lpstr>Джеймс, А.      Тайная библиотека : [6+] / А. Джеймс ; пер. с англ.  К. И. Молькова ; ил. П. Эскобар. – Москва : Эксмо, 2020. - 416 с. : ил. - (Тилли и книжные странники). - ISBN 978-5-04-098810-5. - Текст : непосредственный. </vt:lpstr>
      <vt:lpstr>Куинн, С.      Пропавшая карта : [12+] / Спенсер Куинн ; [пер. с англ.            М. А. Касьяненко]. – Москва : Эксмо, 2020. - 352 с. - (Хвостатые против пушистых. Расследование ведут кошки и собаки). - ISBN 978-5-04-105236-2. – Текст: непосредственный. </vt:lpstr>
      <vt:lpstr>Медоус, Д.      Бельчонок Софи, или Осторожно, драконы! : [повесть : 6+] /   Д. Медоус ; пер.с англ. Д. А. Макух. – Москва : #Эксмодетство, 2020. - 128 с. : ил. - (Лес Дружбы. Волшебные истории о зверятах). - ISBN 978-5-699-78548-3. - Текст : непосредственный. </vt:lpstr>
      <vt:lpstr>Медоус, Д.      Большая книга волшебных историй из Леса Дружбы : [повести : 6+] / Д. Медоус ; пер.с англ. Е. Солодянкина,  М. Манчхашвили. – Москва : #Эксмодетство, 2020. - 336 с. : ил. - (Лес Дружбы. Волшебные истории о зверятах). - ISBN 978-5-04-105672-8. - Текст : непосредственный. </vt:lpstr>
      <vt:lpstr>Медоус, Д.      Кенгурёнок Полли, или Песня ветра : [повесть : 6+] / Дейзи Медоус ; пер. с англ. Е. Вьюницкой. – Москва  : #Эксмодетство, 2020. - 128 с. : ил. - (Лес Дружбы. Волшебные истории о зверятах). - ISBN 978-5-04-105668-1. - Текст : непосредственный. </vt:lpstr>
      <vt:lpstr>Медоус, Д.      Коала Элла, или Золотая роза : [повесть : 6+] / Д. Медоус ; [пер. с англ. Е. Вьюницкой]. – Москва  : #Эксмодетство, 2020. - 128 с. : ил. - (Лес Дружбы. Волшебные истории о зверятах). - ISBN 978-5-04-105066-5. - Текст : непосредственный. </vt:lpstr>
      <vt:lpstr>Медоус, Д.      Котёнок Белла, или Любопытный носик : [повесть : 6+] /  Д. Медоус ; [пер. с англ. Е. В. Олейниковой]. – Москва : #Эксмодетство, 2020. - 128 с. : ил. - (Лес Дружбы. Волшебные истории о зверятах). - ISBN 978-5-699-78507-0. - Текст : непосредственный. </vt:lpstr>
      <vt:lpstr>Медоус, Д.      Крольчонок Люси, или Волшебная встреча : [повесть: 6+] /  Д. Медоус ; пер.с англ. Е. А. Романенко. - Москва : #Эксмодетство, 2020. - 128 с. : ил. - (Лес Дружбы. Волшебные истории о зверятах). - ISBN 978-5-699-80545-7. - Текст : непосредственный. </vt:lpstr>
      <vt:lpstr>Медоус, Д.      Львёнок Берти, или Грозный рык : [повесть: 6+] / Дейзи Медоус ; пер. с англ. Е. Вьюницкой. – Москва  : #Эксмодетство, 2020. - 192 с. : ил. - (Лес Дружбы. Волшебные истории о зверятах). - ISBN 978-5-04-105390-1. - Текст : непосредственный.   </vt:lpstr>
      <vt:lpstr>Медоус, Д.      Сурикат Лайла, или Волшебные кисточки : [повесть : 6+] /  Д. Медоус ; пер.с англ. Е. Вьюницкой. – Москва  : #Эксмодетство, 2019. - 128 с. : ил. - (Лес Дружбы. Волшебные истории о зверятах). - ISBN 978-5-04-102262-4. - Текст : непосредственный. </vt:lpstr>
      <vt:lpstr>Некрасова, М. Е.      Большая книга ужасов 79: Привычка выживать; Остров требует жертвы : [романы : 12+] / М. Е. Некрасова. - Москва : Э, 2020. - 448 с. - (Большая книга ужасов). - ISBN 978-5-04-091788-4. - Текст : непосредственный. </vt:lpstr>
      <vt:lpstr>Нильсон, Ф.      Пираты Ледового моря : [роман : 12+] / Ф. Нильсон ; пер.со швед. О. Мязотс ; худож. А. Балатенышева. - Москва : Манн, Иванов и Фербер, 2018. - 448 с. - ISBN 978-5-00117-205-5. - Текст : непосредственный. </vt:lpstr>
      <vt:lpstr>Риордан, Рик.      Отель Вальгалла. Путеводитель по миру Магнуса Чейза : [для сред. шк. возр. : 12+] / Рик Риордан ; пер.с англ. А. Иванова,  А. Устиновой. - Москва : Эксмо, 2018. - 192 с. - ISBN 978-5-699-92374-8. - Текст : непосредственный. </vt:lpstr>
      <vt:lpstr>Ушинский, К. Д.      Четыре желания : рассказы : [6+] / Константин Ушинский ; ил. В. Белоусова, М. Белоусовой. - Москва : #Эксмодетство, 2019. - 80 с. : ил. - (Книги- мои друзья). - ISBN 978-5-04-100354-8. – Текст : непосредственный. </vt:lpstr>
      <vt:lpstr>Шмайссер, Ф.  Страна драконов : трилогия : [6+] / Франк Шмайссер ; [пер. с нем. Г. Ю. Бабуровой] ; ил. Х. Фогта. - Москва : #Эксмодетство, 2019 - . – Текст : непосредственный.    Кн. 1 : Новый герой. - 2019. - 288 с. : ил. - (Страна драконов). - ISBN 978-5-04-099336-9. </vt:lpstr>
      <vt:lpstr>Воскобойников, О. С.      Средневековье крупным планом : [12+] / О. С. Воскобойников. - Москва : Бомбора, 2020. - 240 с. - ISBN 978-5-04-107431-9. - Текст : непосредственный. </vt:lpstr>
      <vt:lpstr>Д`Эсклеб, Сильви.      Монтессори: 150 занятий с малышом дома : [12+] /  С. Д`Эсклеб, Н. Д`Эсклеб ; пер. с фр. Н. Озерской. - Москва : Бомбора, 2020. - 320 с. - (Воспитываем по Монтессори). - ISBN 978-5-04-093684-7. - Текст : непосредственный. </vt:lpstr>
      <vt:lpstr>Женщины в науке: 50 женщин, изменивших мир : [12+] / текст, ил. Р. Игнатовски ; пер. с англ. С. Бавина. - Москва : Бомбора, 2020. - 128 с. : ил. - (Подарочные издания. Наука). - ISBN 978-5-04-103368-2. - Текст : непосредственный. </vt:lpstr>
      <vt:lpstr>Кропка, Божена.      Твой второй мозг – кишечник : Книга-компас по невидимым связям нашего тела : [12+] / Б. Кропка ; пер. с пол. Н. Жарска. - Москва : Эксмо, 2020. - 272 с. - (Человек: революционный подход). - ISBN 978-5-04-090735-9. - Текст : непосредственный. </vt:lpstr>
      <vt:lpstr>500 удивительных фактов. Наука : [12+] / Д. Грин ; пер. с англ. И. В. Травиной. - Москва : #Эксмодетство, 2019. - 304 с. : цв. ил. - (Минипедия). - ISBN 978-5-04-091230-8. - Текст : непосредственный. </vt:lpstr>
      <vt:lpstr>500 удивительных фактов. Животные : [12+] /  К. Хибберт ; пер. с англ. И. В. Травиной. – Москва : Эксмо, 2019. - 304 с. : цв. ил. - (Минипедия). - ISBN 978-5-04-091226-1. - Текст : непосредственный. </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dc:creator>
  <cp:lastModifiedBy>Пользователь</cp:lastModifiedBy>
  <cp:revision>6</cp:revision>
  <dcterms:created xsi:type="dcterms:W3CDTF">2020-12-06T17:57:45Z</dcterms:created>
  <dcterms:modified xsi:type="dcterms:W3CDTF">2020-12-07T06:49:39Z</dcterms:modified>
</cp:coreProperties>
</file>